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2"/>
    <p:sldId id="258" r:id="rId3"/>
    <p:sldId id="259" r:id="rId4"/>
    <p:sldId id="260" r:id="rId5"/>
    <p:sldId id="261" r:id="rId6"/>
    <p:sldId id="290" r:id="rId7"/>
    <p:sldId id="291" r:id="rId8"/>
    <p:sldId id="292"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Lst>
  <p:sldSz cx="9144000" cy="6858000" type="screen4x3"/>
  <p:notesSz cx="12192000" cy="6858000"/>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35"/>
  </p:normalViewPr>
  <p:slideViewPr>
    <p:cSldViewPr snapToGrid="0">
      <p:cViewPr varScale="1">
        <p:scale>
          <a:sx n="110" d="100"/>
          <a:sy n="110" d="100"/>
        </p:scale>
        <p:origin x="1680"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671513" y="1587500"/>
            <a:ext cx="7800975" cy="14351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4865">
                <a:solidFill>
                  <a:srgbClr val="03141E"/>
                </a:solidFill>
              </a:defRPr>
            </a:lvl1pPr>
          </a:lstStyle>
          <a:p>
            <a:pPr algn="ctr"/>
            <a:endParaRPr/>
          </a:p>
        </p:txBody>
      </p:sp>
      <p:sp>
        <p:nvSpPr>
          <p:cNvPr id="3" name="New Shape"/>
          <p:cNvSpPr>
            <a:spLocks noGrp="1"/>
          </p:cNvSpPr>
          <p:nvPr>
            <p:ph type="body" idx="1"/>
          </p:nvPr>
        </p:nvSpPr>
        <p:spPr>
          <a:xfrm>
            <a:off x="666750" y="3079750"/>
            <a:ext cx="7810500" cy="69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360">
                <a:solidFill>
                  <a:srgbClr val="03141E"/>
                </a:solidFill>
              </a:defRPr>
            </a:lvl1pPr>
          </a:lstStyle>
          <a:p>
            <a:pPr algn="ctr"/>
            <a:endParaRPr/>
          </a:p>
        </p:txBody>
      </p:sp>
      <p:sp>
        <p:nvSpPr>
          <p:cNvPr id="4" name="New Shape"/>
          <p:cNvSpPr>
            <a:spLocks noGrp="1"/>
          </p:cNvSpPr>
          <p:nvPr>
            <p:ph type="body" idx="2"/>
          </p:nvPr>
        </p:nvSpPr>
        <p:spPr>
          <a:xfrm>
            <a:off x="661987" y="3949699"/>
            <a:ext cx="7820025" cy="6667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2695">
                <a:solidFill>
                  <a:srgbClr val="03141E"/>
                </a:solidFill>
              </a:defRPr>
            </a:lvl1pP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676274" y="857250"/>
            <a:ext cx="7843838" cy="43053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35">
                <a:solidFill>
                  <a:srgbClr val="03141E"/>
                </a:solidFill>
              </a:defRPr>
            </a:lvl1pPr>
          </a:lstStyle>
          <a:p>
            <a:pPr algn="l"/>
            <a:endParaRPr/>
          </a:p>
        </p:txBody>
      </p:sp>
      <p:sp>
        <p:nvSpPr>
          <p:cNvPr id="3" name="New Shape"/>
          <p:cNvSpPr>
            <a:spLocks noGrp="1"/>
          </p:cNvSpPr>
          <p:nvPr>
            <p:ph type="body" idx="1"/>
          </p:nvPr>
        </p:nvSpPr>
        <p:spPr>
          <a:xfrm>
            <a:off x="666750" y="6045200"/>
            <a:ext cx="6600825"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675">
                <a:solidFill>
                  <a:srgbClr val="FFFFFF"/>
                </a:solidFill>
              </a:defRPr>
            </a:lvl1pPr>
          </a:lstStyle>
          <a:p>
            <a:pPr algn="ctr"/>
            <a:endParaRPr/>
          </a:p>
        </p:txBody>
      </p:sp>
      <p:sp>
        <p:nvSpPr>
          <p:cNvPr id="4" name="New Shape"/>
          <p:cNvSpPr>
            <a:spLocks noGrp="1"/>
          </p:cNvSpPr>
          <p:nvPr>
            <p:ph type="body" idx="2"/>
          </p:nvPr>
        </p:nvSpPr>
        <p:spPr>
          <a:xfrm>
            <a:off x="7477124" y="6032499"/>
            <a:ext cx="1071563"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1960">
                <a:solidFill>
                  <a:srgbClr val="FFFFFF"/>
                </a:solidFill>
              </a:defRPr>
            </a:lvl1pPr>
          </a:lstStyle>
          <a:p>
            <a:pPr algn="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676274" y="857250"/>
            <a:ext cx="7843838" cy="43053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35">
                <a:solidFill>
                  <a:srgbClr val="03141E"/>
                </a:solidFill>
              </a:defRPr>
            </a:lvl1pPr>
          </a:lstStyle>
          <a:p>
            <a:pPr algn="l"/>
            <a:endParaRPr/>
          </a:p>
        </p:txBody>
      </p:sp>
      <p:sp>
        <p:nvSpPr>
          <p:cNvPr id="3" name="New Shape"/>
          <p:cNvSpPr>
            <a:spLocks noGrp="1"/>
          </p:cNvSpPr>
          <p:nvPr>
            <p:ph type="body" idx="1"/>
          </p:nvPr>
        </p:nvSpPr>
        <p:spPr>
          <a:xfrm>
            <a:off x="666750" y="6045200"/>
            <a:ext cx="6600825"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675">
                <a:solidFill>
                  <a:srgbClr val="FFFFFF"/>
                </a:solidFill>
              </a:defRPr>
            </a:lvl1pPr>
          </a:lstStyle>
          <a:p>
            <a:pPr algn="ctr"/>
            <a:endParaRPr/>
          </a:p>
        </p:txBody>
      </p:sp>
      <p:sp>
        <p:nvSpPr>
          <p:cNvPr id="4" name="New Shape"/>
          <p:cNvSpPr>
            <a:spLocks noGrp="1"/>
          </p:cNvSpPr>
          <p:nvPr>
            <p:ph type="body" idx="2"/>
          </p:nvPr>
        </p:nvSpPr>
        <p:spPr>
          <a:xfrm>
            <a:off x="7477124" y="6032499"/>
            <a:ext cx="1071563"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1960">
                <a:solidFill>
                  <a:srgbClr val="FFFFFF"/>
                </a:solidFill>
              </a:defRPr>
            </a:lvl1pPr>
          </a:lstStyle>
          <a:p>
            <a:pPr algn="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676274" y="857250"/>
            <a:ext cx="7843838" cy="43053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35">
                <a:solidFill>
                  <a:srgbClr val="03141E"/>
                </a:solidFill>
              </a:defRPr>
            </a:lvl1pPr>
          </a:lstStyle>
          <a:p>
            <a:pPr algn="l"/>
            <a:endParaRPr/>
          </a:p>
        </p:txBody>
      </p:sp>
      <p:sp>
        <p:nvSpPr>
          <p:cNvPr id="3" name="New Shape"/>
          <p:cNvSpPr>
            <a:spLocks noGrp="1"/>
          </p:cNvSpPr>
          <p:nvPr>
            <p:ph type="body" idx="1"/>
          </p:nvPr>
        </p:nvSpPr>
        <p:spPr>
          <a:xfrm>
            <a:off x="666750" y="6045200"/>
            <a:ext cx="6600825"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675">
                <a:solidFill>
                  <a:srgbClr val="FFFFFF"/>
                </a:solidFill>
              </a:defRPr>
            </a:lvl1pPr>
          </a:lstStyle>
          <a:p>
            <a:pPr algn="ctr"/>
            <a:endParaRPr/>
          </a:p>
        </p:txBody>
      </p:sp>
      <p:sp>
        <p:nvSpPr>
          <p:cNvPr id="4" name="New Shape"/>
          <p:cNvSpPr>
            <a:spLocks noGrp="1"/>
          </p:cNvSpPr>
          <p:nvPr>
            <p:ph type="body" idx="2"/>
          </p:nvPr>
        </p:nvSpPr>
        <p:spPr>
          <a:xfrm>
            <a:off x="7477124" y="6032499"/>
            <a:ext cx="1071563"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1960">
                <a:solidFill>
                  <a:srgbClr val="FFFFFF"/>
                </a:solidFill>
              </a:defRPr>
            </a:lvl1pPr>
          </a:lstStyle>
          <a:p>
            <a:pPr algn="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676274" y="857250"/>
            <a:ext cx="7843838" cy="43053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35">
                <a:solidFill>
                  <a:srgbClr val="03141E"/>
                </a:solidFill>
              </a:defRPr>
            </a:lvl1pPr>
          </a:lstStyle>
          <a:p>
            <a:pPr algn="l"/>
            <a:endParaRPr/>
          </a:p>
        </p:txBody>
      </p:sp>
      <p:sp>
        <p:nvSpPr>
          <p:cNvPr id="3" name="New Shape"/>
          <p:cNvSpPr>
            <a:spLocks noGrp="1"/>
          </p:cNvSpPr>
          <p:nvPr>
            <p:ph type="body" idx="1"/>
          </p:nvPr>
        </p:nvSpPr>
        <p:spPr>
          <a:xfrm>
            <a:off x="666750" y="6045200"/>
            <a:ext cx="6600825"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675">
                <a:solidFill>
                  <a:srgbClr val="FFFFFF"/>
                </a:solidFill>
              </a:defRPr>
            </a:lvl1pPr>
          </a:lstStyle>
          <a:p>
            <a:pPr algn="ctr"/>
            <a:endParaRPr/>
          </a:p>
        </p:txBody>
      </p:sp>
      <p:sp>
        <p:nvSpPr>
          <p:cNvPr id="4" name="New Shape"/>
          <p:cNvSpPr>
            <a:spLocks noGrp="1"/>
          </p:cNvSpPr>
          <p:nvPr>
            <p:ph type="body" idx="2"/>
          </p:nvPr>
        </p:nvSpPr>
        <p:spPr>
          <a:xfrm>
            <a:off x="7477124" y="6032499"/>
            <a:ext cx="1071563"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1960">
                <a:solidFill>
                  <a:srgbClr val="FFFFFF"/>
                </a:solidFill>
              </a:defRPr>
            </a:lvl1pPr>
          </a:lstStyle>
          <a:p>
            <a:pPr algn="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676274" y="857250"/>
            <a:ext cx="7843838" cy="43053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35">
                <a:solidFill>
                  <a:srgbClr val="03141E"/>
                </a:solidFill>
              </a:defRPr>
            </a:lvl1pPr>
          </a:lstStyle>
          <a:p>
            <a:pPr algn="l"/>
            <a:endParaRPr/>
          </a:p>
        </p:txBody>
      </p:sp>
      <p:sp>
        <p:nvSpPr>
          <p:cNvPr id="3" name="New Shape"/>
          <p:cNvSpPr>
            <a:spLocks noGrp="1"/>
          </p:cNvSpPr>
          <p:nvPr>
            <p:ph type="body" idx="1"/>
          </p:nvPr>
        </p:nvSpPr>
        <p:spPr>
          <a:xfrm>
            <a:off x="666750" y="6045200"/>
            <a:ext cx="6600825"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675">
                <a:solidFill>
                  <a:srgbClr val="FFFFFF"/>
                </a:solidFill>
              </a:defRPr>
            </a:lvl1pPr>
          </a:lstStyle>
          <a:p>
            <a:pPr algn="ctr"/>
            <a:endParaRPr/>
          </a:p>
        </p:txBody>
      </p:sp>
      <p:sp>
        <p:nvSpPr>
          <p:cNvPr id="4" name="New Shape"/>
          <p:cNvSpPr>
            <a:spLocks noGrp="1"/>
          </p:cNvSpPr>
          <p:nvPr>
            <p:ph type="body" idx="2"/>
          </p:nvPr>
        </p:nvSpPr>
        <p:spPr>
          <a:xfrm>
            <a:off x="7477124" y="6032499"/>
            <a:ext cx="1071563"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1960">
                <a:solidFill>
                  <a:srgbClr val="FFFFFF"/>
                </a:solidFill>
              </a:defRPr>
            </a:lvl1pPr>
          </a:lstStyle>
          <a:p>
            <a:pPr algn="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676274" y="857250"/>
            <a:ext cx="7843838" cy="43053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35">
                <a:solidFill>
                  <a:srgbClr val="03141E"/>
                </a:solidFill>
              </a:defRPr>
            </a:lvl1pPr>
          </a:lstStyle>
          <a:p>
            <a:pPr algn="l"/>
            <a:endParaRPr/>
          </a:p>
        </p:txBody>
      </p:sp>
      <p:sp>
        <p:nvSpPr>
          <p:cNvPr id="3" name="New Shape"/>
          <p:cNvSpPr>
            <a:spLocks noGrp="1"/>
          </p:cNvSpPr>
          <p:nvPr>
            <p:ph type="body" idx="1"/>
          </p:nvPr>
        </p:nvSpPr>
        <p:spPr>
          <a:xfrm>
            <a:off x="666750" y="6045200"/>
            <a:ext cx="6600825"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675">
                <a:solidFill>
                  <a:srgbClr val="FFFFFF"/>
                </a:solidFill>
              </a:defRPr>
            </a:lvl1pPr>
          </a:lstStyle>
          <a:p>
            <a:pPr algn="ctr"/>
            <a:endParaRPr/>
          </a:p>
        </p:txBody>
      </p:sp>
      <p:sp>
        <p:nvSpPr>
          <p:cNvPr id="4" name="New Shape"/>
          <p:cNvSpPr>
            <a:spLocks noGrp="1"/>
          </p:cNvSpPr>
          <p:nvPr>
            <p:ph type="body" idx="2"/>
          </p:nvPr>
        </p:nvSpPr>
        <p:spPr>
          <a:xfrm>
            <a:off x="7477124" y="6032499"/>
            <a:ext cx="1071563"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1960">
                <a:solidFill>
                  <a:srgbClr val="FFFFFF"/>
                </a:solidFill>
              </a:defRPr>
            </a:lvl1pPr>
          </a:lstStyle>
          <a:p>
            <a:pPr algn="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657225" y="1962150"/>
            <a:ext cx="7829550" cy="1346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5110">
                <a:solidFill>
                  <a:srgbClr val="03141E"/>
                </a:solidFill>
              </a:defRPr>
            </a:lvl1pPr>
          </a:lstStyle>
          <a:p>
            <a:pPr algn="ctr"/>
            <a:endParaRPr/>
          </a:p>
        </p:txBody>
      </p:sp>
      <p:sp>
        <p:nvSpPr>
          <p:cNvPr id="3" name="New Shape"/>
          <p:cNvSpPr>
            <a:spLocks noGrp="1"/>
          </p:cNvSpPr>
          <p:nvPr>
            <p:ph type="body" idx="1"/>
          </p:nvPr>
        </p:nvSpPr>
        <p:spPr>
          <a:xfrm>
            <a:off x="971550" y="3390900"/>
            <a:ext cx="72009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010">
                <a:solidFill>
                  <a:srgbClr val="03141E"/>
                </a:solidFill>
              </a:defRPr>
            </a:lvl1pPr>
          </a:lstStyle>
          <a:p>
            <a:pPr algn="ct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657225" y="1962150"/>
            <a:ext cx="7829550" cy="1346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5110">
                <a:solidFill>
                  <a:srgbClr val="03141E"/>
                </a:solidFill>
              </a:defRPr>
            </a:lvl1pPr>
          </a:lstStyle>
          <a:p>
            <a:pPr algn="ctr"/>
            <a:endParaRPr/>
          </a:p>
        </p:txBody>
      </p:sp>
      <p:sp>
        <p:nvSpPr>
          <p:cNvPr id="3" name="New Shape"/>
          <p:cNvSpPr>
            <a:spLocks noGrp="1"/>
          </p:cNvSpPr>
          <p:nvPr>
            <p:ph type="body" idx="1"/>
          </p:nvPr>
        </p:nvSpPr>
        <p:spPr>
          <a:xfrm>
            <a:off x="971550" y="3390900"/>
            <a:ext cx="72009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010">
                <a:solidFill>
                  <a:srgbClr val="03141E"/>
                </a:solidFill>
              </a:defRPr>
            </a:lvl1pPr>
          </a:lstStyle>
          <a:p>
            <a:pPr algn="ct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676274" y="857250"/>
            <a:ext cx="7843838" cy="43053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35">
                <a:solidFill>
                  <a:srgbClr val="03141E"/>
                </a:solidFill>
              </a:defRPr>
            </a:lvl1pPr>
          </a:lstStyle>
          <a:p>
            <a:pPr algn="l"/>
            <a:endParaRPr/>
          </a:p>
        </p:txBody>
      </p:sp>
      <p:sp>
        <p:nvSpPr>
          <p:cNvPr id="3" name="New Shape"/>
          <p:cNvSpPr>
            <a:spLocks noGrp="1"/>
          </p:cNvSpPr>
          <p:nvPr>
            <p:ph type="body" idx="1"/>
          </p:nvPr>
        </p:nvSpPr>
        <p:spPr>
          <a:xfrm>
            <a:off x="666750" y="6045200"/>
            <a:ext cx="6600825"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675">
                <a:solidFill>
                  <a:srgbClr val="FFFFFF"/>
                </a:solidFill>
              </a:defRPr>
            </a:lvl1pPr>
          </a:lstStyle>
          <a:p>
            <a:pPr algn="ctr"/>
            <a:endParaRPr/>
          </a:p>
        </p:txBody>
      </p:sp>
      <p:sp>
        <p:nvSpPr>
          <p:cNvPr id="4" name="New Shape"/>
          <p:cNvSpPr>
            <a:spLocks noGrp="1"/>
          </p:cNvSpPr>
          <p:nvPr>
            <p:ph type="body" idx="2"/>
          </p:nvPr>
        </p:nvSpPr>
        <p:spPr>
          <a:xfrm>
            <a:off x="7477124" y="6032499"/>
            <a:ext cx="1071563"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1960">
                <a:solidFill>
                  <a:srgbClr val="FFFFFF"/>
                </a:solidFill>
              </a:defRPr>
            </a:lvl1pPr>
          </a:lstStyle>
          <a:p>
            <a:pPr algn="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595313" y="469899"/>
            <a:ext cx="7953375" cy="51181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815">
                <a:solidFill>
                  <a:srgbClr val="000000"/>
                </a:solidFill>
              </a:defRPr>
            </a:lvl1pPr>
          </a:lstStyle>
          <a:p>
            <a:pPr algn="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676274" y="857250"/>
            <a:ext cx="7843838" cy="43053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35">
                <a:solidFill>
                  <a:srgbClr val="03141E"/>
                </a:solidFill>
              </a:defRPr>
            </a:lvl1pPr>
          </a:lstStyle>
          <a:p>
            <a:pPr algn="l"/>
            <a:endParaRPr/>
          </a:p>
        </p:txBody>
      </p:sp>
      <p:sp>
        <p:nvSpPr>
          <p:cNvPr id="3" name="New Shape"/>
          <p:cNvSpPr>
            <a:spLocks noGrp="1"/>
          </p:cNvSpPr>
          <p:nvPr>
            <p:ph type="body" idx="1"/>
          </p:nvPr>
        </p:nvSpPr>
        <p:spPr>
          <a:xfrm>
            <a:off x="666750" y="6045200"/>
            <a:ext cx="6600825"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675">
                <a:solidFill>
                  <a:srgbClr val="FFFFFF"/>
                </a:solidFill>
              </a:defRPr>
            </a:lvl1pPr>
          </a:lstStyle>
          <a:p>
            <a:pPr algn="ctr"/>
            <a:endParaRPr/>
          </a:p>
        </p:txBody>
      </p:sp>
      <p:sp>
        <p:nvSpPr>
          <p:cNvPr id="4" name="New Shape"/>
          <p:cNvSpPr>
            <a:spLocks noGrp="1"/>
          </p:cNvSpPr>
          <p:nvPr>
            <p:ph type="body" idx="2"/>
          </p:nvPr>
        </p:nvSpPr>
        <p:spPr>
          <a:xfrm>
            <a:off x="7477124" y="6032499"/>
            <a:ext cx="1071563"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1960">
                <a:solidFill>
                  <a:srgbClr val="FFFFFF"/>
                </a:solidFill>
              </a:defRPr>
            </a:lvl1pPr>
          </a:lstStyle>
          <a:p>
            <a:pPr algn="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676274" y="857250"/>
            <a:ext cx="7843838" cy="43053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35">
                <a:solidFill>
                  <a:srgbClr val="03141E"/>
                </a:solidFill>
              </a:defRPr>
            </a:lvl1pPr>
          </a:lstStyle>
          <a:p>
            <a:pPr algn="l"/>
            <a:endParaRPr/>
          </a:p>
        </p:txBody>
      </p:sp>
      <p:sp>
        <p:nvSpPr>
          <p:cNvPr id="3" name="New Shape"/>
          <p:cNvSpPr>
            <a:spLocks noGrp="1"/>
          </p:cNvSpPr>
          <p:nvPr>
            <p:ph type="body" idx="1"/>
          </p:nvPr>
        </p:nvSpPr>
        <p:spPr>
          <a:xfrm>
            <a:off x="666750" y="6045200"/>
            <a:ext cx="6600825"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675">
                <a:solidFill>
                  <a:srgbClr val="FFFFFF"/>
                </a:solidFill>
              </a:defRPr>
            </a:lvl1pPr>
          </a:lstStyle>
          <a:p>
            <a:pPr algn="ctr"/>
            <a:endParaRPr/>
          </a:p>
        </p:txBody>
      </p:sp>
      <p:sp>
        <p:nvSpPr>
          <p:cNvPr id="4" name="New Shape"/>
          <p:cNvSpPr>
            <a:spLocks noGrp="1"/>
          </p:cNvSpPr>
          <p:nvPr>
            <p:ph type="body" idx="2"/>
          </p:nvPr>
        </p:nvSpPr>
        <p:spPr>
          <a:xfrm>
            <a:off x="7477124" y="6032499"/>
            <a:ext cx="1071563"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1960">
                <a:solidFill>
                  <a:srgbClr val="FFFFFF"/>
                </a:solidFill>
              </a:defRPr>
            </a:lvl1pPr>
          </a:lstStyle>
          <a:p>
            <a:pPr algn="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676274" y="857250"/>
            <a:ext cx="7843838" cy="43053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35">
                <a:solidFill>
                  <a:srgbClr val="03141E"/>
                </a:solidFill>
              </a:defRPr>
            </a:lvl1pPr>
          </a:lstStyle>
          <a:p>
            <a:pPr algn="l"/>
            <a:endParaRPr/>
          </a:p>
        </p:txBody>
      </p:sp>
      <p:sp>
        <p:nvSpPr>
          <p:cNvPr id="3" name="New Shape"/>
          <p:cNvSpPr>
            <a:spLocks noGrp="1"/>
          </p:cNvSpPr>
          <p:nvPr>
            <p:ph type="body" idx="1"/>
          </p:nvPr>
        </p:nvSpPr>
        <p:spPr>
          <a:xfrm>
            <a:off x="666750" y="6045200"/>
            <a:ext cx="6600825"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675">
                <a:solidFill>
                  <a:srgbClr val="FFFFFF"/>
                </a:solidFill>
              </a:defRPr>
            </a:lvl1pPr>
          </a:lstStyle>
          <a:p>
            <a:pPr algn="ctr"/>
            <a:endParaRPr/>
          </a:p>
        </p:txBody>
      </p:sp>
      <p:sp>
        <p:nvSpPr>
          <p:cNvPr id="4" name="New Shape"/>
          <p:cNvSpPr>
            <a:spLocks noGrp="1"/>
          </p:cNvSpPr>
          <p:nvPr>
            <p:ph type="body" idx="2"/>
          </p:nvPr>
        </p:nvSpPr>
        <p:spPr>
          <a:xfrm>
            <a:off x="7477124" y="6032499"/>
            <a:ext cx="1071563"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1960">
                <a:solidFill>
                  <a:srgbClr val="FFFFFF"/>
                </a:solidFill>
              </a:defRPr>
            </a:lvl1pPr>
          </a:lstStyle>
          <a:p>
            <a:pPr algn="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676274" y="857250"/>
            <a:ext cx="7843838" cy="43053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35">
                <a:solidFill>
                  <a:srgbClr val="03141E"/>
                </a:solidFill>
              </a:defRPr>
            </a:lvl1pPr>
          </a:lstStyle>
          <a:p>
            <a:pPr algn="l"/>
            <a:endParaRPr/>
          </a:p>
        </p:txBody>
      </p:sp>
      <p:sp>
        <p:nvSpPr>
          <p:cNvPr id="3" name="New Shape"/>
          <p:cNvSpPr>
            <a:spLocks noGrp="1"/>
          </p:cNvSpPr>
          <p:nvPr>
            <p:ph type="body" idx="1"/>
          </p:nvPr>
        </p:nvSpPr>
        <p:spPr>
          <a:xfrm>
            <a:off x="666750" y="6045200"/>
            <a:ext cx="6600825"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675">
                <a:solidFill>
                  <a:srgbClr val="FFFFFF"/>
                </a:solidFill>
              </a:defRPr>
            </a:lvl1pPr>
          </a:lstStyle>
          <a:p>
            <a:pPr algn="ctr"/>
            <a:endParaRPr/>
          </a:p>
        </p:txBody>
      </p:sp>
      <p:sp>
        <p:nvSpPr>
          <p:cNvPr id="4" name="New Shape"/>
          <p:cNvSpPr>
            <a:spLocks noGrp="1"/>
          </p:cNvSpPr>
          <p:nvPr>
            <p:ph type="body" idx="2"/>
          </p:nvPr>
        </p:nvSpPr>
        <p:spPr>
          <a:xfrm>
            <a:off x="7477124" y="6032499"/>
            <a:ext cx="1071563"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1960">
                <a:solidFill>
                  <a:srgbClr val="FFFFFF"/>
                </a:solidFill>
              </a:defRPr>
            </a:lvl1pPr>
          </a:lstStyle>
          <a:p>
            <a:pPr algn="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595313" y="469899"/>
            <a:ext cx="7953375" cy="51181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815">
                <a:solidFill>
                  <a:srgbClr val="000000"/>
                </a:solidFill>
              </a:defRPr>
            </a:lvl1pPr>
          </a:lstStyle>
          <a:p>
            <a:pPr algn="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676274" y="857250"/>
            <a:ext cx="7843838" cy="43053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35">
                <a:solidFill>
                  <a:srgbClr val="03141E"/>
                </a:solidFill>
              </a:defRPr>
            </a:lvl1pPr>
          </a:lstStyle>
          <a:p>
            <a:pPr algn="l"/>
            <a:endParaRPr/>
          </a:p>
        </p:txBody>
      </p:sp>
      <p:sp>
        <p:nvSpPr>
          <p:cNvPr id="3" name="New Shape"/>
          <p:cNvSpPr>
            <a:spLocks noGrp="1"/>
          </p:cNvSpPr>
          <p:nvPr>
            <p:ph type="body" idx="1"/>
          </p:nvPr>
        </p:nvSpPr>
        <p:spPr>
          <a:xfrm>
            <a:off x="666750" y="6045200"/>
            <a:ext cx="6600825"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675">
                <a:solidFill>
                  <a:srgbClr val="FFFFFF"/>
                </a:solidFill>
              </a:defRPr>
            </a:lvl1pPr>
          </a:lstStyle>
          <a:p>
            <a:pPr algn="ctr"/>
            <a:endParaRPr/>
          </a:p>
        </p:txBody>
      </p:sp>
      <p:sp>
        <p:nvSpPr>
          <p:cNvPr id="4" name="New Shape"/>
          <p:cNvSpPr>
            <a:spLocks noGrp="1"/>
          </p:cNvSpPr>
          <p:nvPr>
            <p:ph type="body" idx="2"/>
          </p:nvPr>
        </p:nvSpPr>
        <p:spPr>
          <a:xfrm>
            <a:off x="7477124" y="6032499"/>
            <a:ext cx="1071563"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1960">
                <a:solidFill>
                  <a:srgbClr val="FFFFFF"/>
                </a:solidFill>
              </a:defRPr>
            </a:lvl1pPr>
          </a:lstStyle>
          <a:p>
            <a:pPr algn="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676274" y="857250"/>
            <a:ext cx="7843838" cy="43053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35">
                <a:solidFill>
                  <a:srgbClr val="03141E"/>
                </a:solidFill>
              </a:defRPr>
            </a:lvl1pPr>
          </a:lstStyle>
          <a:p>
            <a:pPr algn="l"/>
            <a:endParaRPr/>
          </a:p>
        </p:txBody>
      </p:sp>
      <p:sp>
        <p:nvSpPr>
          <p:cNvPr id="3" name="New Shape"/>
          <p:cNvSpPr>
            <a:spLocks noGrp="1"/>
          </p:cNvSpPr>
          <p:nvPr>
            <p:ph type="body" idx="1"/>
          </p:nvPr>
        </p:nvSpPr>
        <p:spPr>
          <a:xfrm>
            <a:off x="666750" y="6045200"/>
            <a:ext cx="6600825"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675">
                <a:solidFill>
                  <a:srgbClr val="FFFFFF"/>
                </a:solidFill>
              </a:defRPr>
            </a:lvl1pPr>
          </a:lstStyle>
          <a:p>
            <a:pPr algn="ctr"/>
            <a:endParaRPr/>
          </a:p>
        </p:txBody>
      </p:sp>
      <p:sp>
        <p:nvSpPr>
          <p:cNvPr id="4" name="New Shape"/>
          <p:cNvSpPr>
            <a:spLocks noGrp="1"/>
          </p:cNvSpPr>
          <p:nvPr>
            <p:ph type="body" idx="2"/>
          </p:nvPr>
        </p:nvSpPr>
        <p:spPr>
          <a:xfrm>
            <a:off x="7477124" y="6032499"/>
            <a:ext cx="1071563"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1960">
                <a:solidFill>
                  <a:srgbClr val="FFFFFF"/>
                </a:solidFill>
              </a:defRPr>
            </a:lvl1pPr>
          </a:lstStyle>
          <a:p>
            <a:pPr algn="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676274" y="857250"/>
            <a:ext cx="7843838" cy="43053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35">
                <a:solidFill>
                  <a:srgbClr val="03141E"/>
                </a:solidFill>
              </a:defRPr>
            </a:lvl1pPr>
          </a:lstStyle>
          <a:p>
            <a:pPr algn="l"/>
            <a:endParaRPr/>
          </a:p>
        </p:txBody>
      </p:sp>
      <p:sp>
        <p:nvSpPr>
          <p:cNvPr id="3" name="New Shape"/>
          <p:cNvSpPr>
            <a:spLocks noGrp="1"/>
          </p:cNvSpPr>
          <p:nvPr>
            <p:ph type="body" idx="1"/>
          </p:nvPr>
        </p:nvSpPr>
        <p:spPr>
          <a:xfrm>
            <a:off x="666750" y="6045200"/>
            <a:ext cx="6600825"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675">
                <a:solidFill>
                  <a:srgbClr val="FFFFFF"/>
                </a:solidFill>
              </a:defRPr>
            </a:lvl1pPr>
          </a:lstStyle>
          <a:p>
            <a:pPr algn="ctr"/>
            <a:endParaRPr/>
          </a:p>
        </p:txBody>
      </p:sp>
      <p:sp>
        <p:nvSpPr>
          <p:cNvPr id="4" name="New Shape"/>
          <p:cNvSpPr>
            <a:spLocks noGrp="1"/>
          </p:cNvSpPr>
          <p:nvPr>
            <p:ph type="body" idx="2"/>
          </p:nvPr>
        </p:nvSpPr>
        <p:spPr>
          <a:xfrm>
            <a:off x="7477124" y="6032499"/>
            <a:ext cx="1071563"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1960">
                <a:solidFill>
                  <a:srgbClr val="FFFFFF"/>
                </a:solidFill>
              </a:defRPr>
            </a:lvl1pPr>
          </a:lstStyle>
          <a:p>
            <a:pPr algn="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lide Master">
    <p:bg>
      <p:bgPr>
        <a:blipFill dpi="0" rotWithShape="1">
          <a:blip r:embed="rId21">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txStyles>
    <p:titleStyle/>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671513" y="2047875"/>
            <a:ext cx="7800975" cy="1076325"/>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486">
                <a:solidFill>
                  <a:srgbClr val="03141E"/>
                </a:solidFill>
              </a:defRPr>
            </a:lvl1pPr>
          </a:lstStyle>
          <a:p>
            <a:pPr algn="ctr"/>
            <a:r>
              <a:rPr sz="4865"/>
              <a:t>Building Material</a:t>
            </a:r>
          </a:p>
        </p:txBody>
      </p:sp>
      <p:sp>
        <p:nvSpPr>
          <p:cNvPr id="3" name="New Shape"/>
          <p:cNvSpPr>
            <a:spLocks noGrp="1"/>
          </p:cNvSpPr>
          <p:nvPr>
            <p:ph type="body" idx="1"/>
          </p:nvPr>
        </p:nvSpPr>
        <p:spPr>
          <a:xfrm>
            <a:off x="666750" y="3167063"/>
            <a:ext cx="7810500" cy="523875"/>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fontScale="77500" lnSpcReduction="20000"/>
          </a:bodyPr>
          <a:lstStyle>
            <a:lvl1pPr algn="ctr">
              <a:defRPr sz="4480">
                <a:solidFill>
                  <a:srgbClr val="03141E"/>
                </a:solidFill>
              </a:defRPr>
            </a:lvl1pPr>
          </a:lstStyle>
          <a:p>
            <a:pPr algn="ctr"/>
            <a:endParaRPr dirty="0"/>
          </a:p>
        </p:txBody>
      </p:sp>
      <p:sp>
        <p:nvSpPr>
          <p:cNvPr id="4" name="New Shape"/>
          <p:cNvSpPr>
            <a:spLocks noGrp="1"/>
          </p:cNvSpPr>
          <p:nvPr>
            <p:ph type="body" idx="2"/>
          </p:nvPr>
        </p:nvSpPr>
        <p:spPr>
          <a:xfrm>
            <a:off x="661987" y="3819524"/>
            <a:ext cx="7820025" cy="500063"/>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fontScale="92500" lnSpcReduction="20000"/>
          </a:bodyPr>
          <a:lstStyle>
            <a:lvl1pPr algn="ctr">
              <a:defRPr sz="3593">
                <a:solidFill>
                  <a:srgbClr val="03141E"/>
                </a:solidFill>
              </a:defRPr>
            </a:lvl1pPr>
          </a:lstStyle>
          <a:p>
            <a:pPr algn="ctr"/>
            <a:endParaRPr/>
          </a:p>
        </p:txBody>
      </p:sp>
      <p:pic>
        <p:nvPicPr>
          <p:cNvPr id="6" name="Picture 5">
            <a:extLst>
              <a:ext uri="{FF2B5EF4-FFF2-40B4-BE49-F238E27FC236}">
                <a16:creationId xmlns:a16="http://schemas.microsoft.com/office/drawing/2014/main" id="{0E61C552-E13E-A6EB-0C4E-A9FA81D456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48"/>
            <a:ext cx="9148068" cy="685495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347241" y="309020"/>
            <a:ext cx="8495817" cy="5246828"/>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713">
                <a:solidFill>
                  <a:srgbClr val="03141E"/>
                </a:solidFill>
              </a:defRPr>
            </a:lvl1pPr>
          </a:lstStyle>
          <a:p>
            <a:pPr algn="l"/>
            <a:r>
              <a:rPr sz="4500" b="1" dirty="0">
                <a:solidFill>
                  <a:schemeClr val="tx1"/>
                </a:solidFill>
              </a:rPr>
              <a:t>19 For what is our hope or joy or crown of boasting before our Lord Jesus at his coming? Is it not you? </a:t>
            </a:r>
            <a:endParaRPr lang="en-CA" sz="4500" b="1" dirty="0">
              <a:solidFill>
                <a:schemeClr val="tx1"/>
              </a:solidFill>
            </a:endParaRPr>
          </a:p>
          <a:p>
            <a:pPr algn="l"/>
            <a:endParaRPr lang="en-CA" sz="4500" b="1" dirty="0">
              <a:solidFill>
                <a:schemeClr val="tx1"/>
              </a:solidFill>
            </a:endParaRPr>
          </a:p>
          <a:p>
            <a:pPr algn="l"/>
            <a:r>
              <a:rPr sz="4500" b="1" dirty="0">
                <a:solidFill>
                  <a:schemeClr val="tx1"/>
                </a:solidFill>
              </a:rPr>
              <a:t>20 For you are our glory and joy.</a:t>
            </a:r>
          </a:p>
        </p:txBody>
      </p:sp>
      <p:sp>
        <p:nvSpPr>
          <p:cNvPr id="3" name="New Shape"/>
          <p:cNvSpPr>
            <a:spLocks noGrp="1"/>
          </p:cNvSpPr>
          <p:nvPr>
            <p:ph type="body" idx="1"/>
          </p:nvPr>
        </p:nvSpPr>
        <p:spPr>
          <a:xfrm>
            <a:off x="3745616" y="6120355"/>
            <a:ext cx="6600825" cy="428625"/>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Autofit/>
          </a:bodyPr>
          <a:lstStyle>
            <a:lvl1pPr algn="ctr">
              <a:defRPr sz="4900">
                <a:solidFill>
                  <a:srgbClr val="FFFFFF"/>
                </a:solidFill>
              </a:defRPr>
            </a:lvl1pPr>
          </a:lstStyle>
          <a:p>
            <a:pPr algn="ctr"/>
            <a:r>
              <a:rPr sz="2300" b="1" dirty="0">
                <a:solidFill>
                  <a:schemeClr val="tx1"/>
                </a:solidFill>
              </a:rPr>
              <a:t>1 Thessalonians 2:19–20</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676274" y="1500188"/>
            <a:ext cx="7843838" cy="3228975"/>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713">
                <a:solidFill>
                  <a:srgbClr val="03141E"/>
                </a:solidFill>
              </a:defRPr>
            </a:lvl1pPr>
          </a:lstStyle>
          <a:p>
            <a:pPr algn="l"/>
            <a:r>
              <a:rPr sz="3535"/>
              <a:t>16 Do you not know that you are God’s temple and that God’s Spirit dwells in you?</a:t>
            </a:r>
          </a:p>
        </p:txBody>
      </p:sp>
      <p:sp>
        <p:nvSpPr>
          <p:cNvPr id="3" name="New Shape"/>
          <p:cNvSpPr>
            <a:spLocks noGrp="1"/>
          </p:cNvSpPr>
          <p:nvPr>
            <p:ph type="body" idx="1"/>
          </p:nvPr>
        </p:nvSpPr>
        <p:spPr>
          <a:xfrm>
            <a:off x="666750" y="5391150"/>
            <a:ext cx="6600825" cy="428625"/>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fontScale="70000" lnSpcReduction="20000"/>
          </a:bodyPr>
          <a:lstStyle>
            <a:lvl1pPr algn="ctr">
              <a:defRPr sz="4900">
                <a:solidFill>
                  <a:srgbClr val="FFFFFF"/>
                </a:solidFill>
              </a:defRPr>
            </a:lvl1pPr>
          </a:lstStyle>
          <a:p>
            <a:pPr algn="ctr"/>
            <a:r>
              <a:rPr sz="3675"/>
              <a:t>1 Corinthians 3:16</a:t>
            </a:r>
          </a:p>
        </p:txBody>
      </p:sp>
      <p:sp>
        <p:nvSpPr>
          <p:cNvPr id="4" name="New Shape"/>
          <p:cNvSpPr>
            <a:spLocks noGrp="1"/>
          </p:cNvSpPr>
          <p:nvPr>
            <p:ph type="body" idx="2"/>
          </p:nvPr>
        </p:nvSpPr>
        <p:spPr>
          <a:xfrm>
            <a:off x="7477124" y="5381624"/>
            <a:ext cx="1071563" cy="428625"/>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2613">
                <a:solidFill>
                  <a:srgbClr val="FFFFFF"/>
                </a:solidFill>
              </a:defRPr>
            </a:lvl1pPr>
          </a:lstStyle>
          <a:p>
            <a:pPr algn="r"/>
            <a:r>
              <a:rPr sz="1960"/>
              <a:t>ESV</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676274" y="1500188"/>
            <a:ext cx="7843838" cy="3228975"/>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fontScale="92500" lnSpcReduction="20000"/>
          </a:bodyPr>
          <a:lstStyle>
            <a:lvl1pPr algn="l">
              <a:defRPr sz="4713">
                <a:solidFill>
                  <a:srgbClr val="03141E"/>
                </a:solidFill>
              </a:defRPr>
            </a:lvl1pPr>
          </a:lstStyle>
          <a:p>
            <a:pPr algn="l"/>
            <a:r>
              <a:rPr sz="3535"/>
              <a:t>4 As you come to him, a living stone rejected by men but in the sight of God chosen and precious, 5 you yourselves like living stones are being built up as a spiritual house, to be a holy priesthood, to offer spiritual sacrifices acceptable to God through Jesus Christ.</a:t>
            </a:r>
          </a:p>
        </p:txBody>
      </p:sp>
      <p:sp>
        <p:nvSpPr>
          <p:cNvPr id="3" name="New Shape"/>
          <p:cNvSpPr>
            <a:spLocks noGrp="1"/>
          </p:cNvSpPr>
          <p:nvPr>
            <p:ph type="body" idx="1"/>
          </p:nvPr>
        </p:nvSpPr>
        <p:spPr>
          <a:xfrm>
            <a:off x="666750" y="5391150"/>
            <a:ext cx="6600825" cy="428625"/>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fontScale="70000" lnSpcReduction="20000"/>
          </a:bodyPr>
          <a:lstStyle>
            <a:lvl1pPr algn="ctr">
              <a:defRPr sz="4900">
                <a:solidFill>
                  <a:srgbClr val="FFFFFF"/>
                </a:solidFill>
              </a:defRPr>
            </a:lvl1pPr>
          </a:lstStyle>
          <a:p>
            <a:pPr algn="ctr"/>
            <a:r>
              <a:rPr sz="3675"/>
              <a:t>1 Peter 2:4–5</a:t>
            </a:r>
          </a:p>
        </p:txBody>
      </p:sp>
      <p:sp>
        <p:nvSpPr>
          <p:cNvPr id="4" name="New Shape"/>
          <p:cNvSpPr>
            <a:spLocks noGrp="1"/>
          </p:cNvSpPr>
          <p:nvPr>
            <p:ph type="body" idx="2"/>
          </p:nvPr>
        </p:nvSpPr>
        <p:spPr>
          <a:xfrm>
            <a:off x="7477124" y="5381624"/>
            <a:ext cx="1071563" cy="428625"/>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2613">
                <a:solidFill>
                  <a:srgbClr val="FFFFFF"/>
                </a:solidFill>
              </a:defRPr>
            </a:lvl1pPr>
          </a:lstStyle>
          <a:p>
            <a:pPr algn="r"/>
            <a:r>
              <a:rPr sz="1960"/>
              <a:t>ESV</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676274" y="1500188"/>
            <a:ext cx="7843838" cy="3228975"/>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713">
                <a:solidFill>
                  <a:srgbClr val="03141E"/>
                </a:solidFill>
              </a:defRPr>
            </a:lvl1pPr>
          </a:lstStyle>
          <a:p>
            <a:pPr algn="l"/>
            <a:r>
              <a:rPr sz="3535"/>
              <a:t>17 If anyone destroys God’s temple, God will destroy him. For God’s temple is holy, and you are that temple.</a:t>
            </a:r>
          </a:p>
        </p:txBody>
      </p:sp>
      <p:sp>
        <p:nvSpPr>
          <p:cNvPr id="3" name="New Shape"/>
          <p:cNvSpPr>
            <a:spLocks noGrp="1"/>
          </p:cNvSpPr>
          <p:nvPr>
            <p:ph type="body" idx="1"/>
          </p:nvPr>
        </p:nvSpPr>
        <p:spPr>
          <a:xfrm>
            <a:off x="666750" y="5391150"/>
            <a:ext cx="6600825" cy="428625"/>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fontScale="70000" lnSpcReduction="20000"/>
          </a:bodyPr>
          <a:lstStyle>
            <a:lvl1pPr algn="ctr">
              <a:defRPr sz="4900">
                <a:solidFill>
                  <a:srgbClr val="FFFFFF"/>
                </a:solidFill>
              </a:defRPr>
            </a:lvl1pPr>
          </a:lstStyle>
          <a:p>
            <a:pPr algn="ctr"/>
            <a:r>
              <a:rPr sz="3675"/>
              <a:t>1 Corinthians 3:17</a:t>
            </a:r>
          </a:p>
        </p:txBody>
      </p:sp>
      <p:sp>
        <p:nvSpPr>
          <p:cNvPr id="4" name="New Shape"/>
          <p:cNvSpPr>
            <a:spLocks noGrp="1"/>
          </p:cNvSpPr>
          <p:nvPr>
            <p:ph type="body" idx="2"/>
          </p:nvPr>
        </p:nvSpPr>
        <p:spPr>
          <a:xfrm>
            <a:off x="7477124" y="5381624"/>
            <a:ext cx="1071563" cy="428625"/>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2613">
                <a:solidFill>
                  <a:srgbClr val="FFFFFF"/>
                </a:solidFill>
              </a:defRPr>
            </a:lvl1pPr>
          </a:lstStyle>
          <a:p>
            <a:pPr algn="r"/>
            <a:r>
              <a:rPr sz="1960"/>
              <a:t>ESV</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676274" y="1500188"/>
            <a:ext cx="7843838" cy="3228975"/>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713">
                <a:solidFill>
                  <a:srgbClr val="03141E"/>
                </a:solidFill>
              </a:defRPr>
            </a:lvl1pPr>
          </a:lstStyle>
          <a:p>
            <a:pPr algn="l"/>
            <a:r>
              <a:rPr sz="3535"/>
              <a:t>18 Let no one deceive himself. If anyone among you thinks that he is wise in this age, let him become a fool that he may become wise.</a:t>
            </a:r>
          </a:p>
        </p:txBody>
      </p:sp>
      <p:sp>
        <p:nvSpPr>
          <p:cNvPr id="3" name="New Shape"/>
          <p:cNvSpPr>
            <a:spLocks noGrp="1"/>
          </p:cNvSpPr>
          <p:nvPr>
            <p:ph type="body" idx="1"/>
          </p:nvPr>
        </p:nvSpPr>
        <p:spPr>
          <a:xfrm>
            <a:off x="666750" y="5391150"/>
            <a:ext cx="6600825" cy="428625"/>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fontScale="70000" lnSpcReduction="20000"/>
          </a:bodyPr>
          <a:lstStyle>
            <a:lvl1pPr algn="ctr">
              <a:defRPr sz="4900">
                <a:solidFill>
                  <a:srgbClr val="FFFFFF"/>
                </a:solidFill>
              </a:defRPr>
            </a:lvl1pPr>
          </a:lstStyle>
          <a:p>
            <a:pPr algn="ctr"/>
            <a:r>
              <a:rPr sz="3675"/>
              <a:t>1 Corinthians 3:18–20</a:t>
            </a:r>
          </a:p>
        </p:txBody>
      </p:sp>
      <p:sp>
        <p:nvSpPr>
          <p:cNvPr id="4" name="New Shape"/>
          <p:cNvSpPr>
            <a:spLocks noGrp="1"/>
          </p:cNvSpPr>
          <p:nvPr>
            <p:ph type="body" idx="2"/>
          </p:nvPr>
        </p:nvSpPr>
        <p:spPr>
          <a:xfrm>
            <a:off x="7477124" y="5381624"/>
            <a:ext cx="1071563" cy="428625"/>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2613">
                <a:solidFill>
                  <a:srgbClr val="FFFFFF"/>
                </a:solidFill>
              </a:defRPr>
            </a:lvl1pPr>
          </a:lstStyle>
          <a:p>
            <a:pPr algn="r"/>
            <a:r>
              <a:rPr sz="1960"/>
              <a:t>ESV</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idx="3"/>
          </p:nvPr>
        </p:nvSpPr>
        <p:spPr>
          <a:xfrm>
            <a:off x="676274" y="1500188"/>
            <a:ext cx="7843838" cy="3228975"/>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713">
                <a:solidFill>
                  <a:srgbClr val="03141E"/>
                </a:solidFill>
              </a:defRPr>
            </a:lvl1pPr>
          </a:lstStyle>
          <a:p>
            <a:pPr algn="l"/>
            <a:r>
              <a:rPr sz="3535"/>
              <a:t>19 For the wisdom of this world is folly with God. For it is written, “He catches the wise in their craftiness,”</a:t>
            </a:r>
          </a:p>
        </p:txBody>
      </p:sp>
      <p:sp>
        <p:nvSpPr>
          <p:cNvPr id="3" name="New Shape"/>
          <p:cNvSpPr>
            <a:spLocks noGrp="1"/>
          </p:cNvSpPr>
          <p:nvPr>
            <p:ph type="body" idx="4"/>
          </p:nvPr>
        </p:nvSpPr>
        <p:spPr>
          <a:xfrm>
            <a:off x="666750" y="5391150"/>
            <a:ext cx="6600825" cy="428625"/>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fontScale="70000" lnSpcReduction="20000"/>
          </a:bodyPr>
          <a:lstStyle>
            <a:lvl1pPr algn="ctr">
              <a:defRPr sz="4900">
                <a:solidFill>
                  <a:srgbClr val="FFFFFF"/>
                </a:solidFill>
              </a:defRPr>
            </a:lvl1pPr>
          </a:lstStyle>
          <a:p>
            <a:pPr algn="ctr"/>
            <a:r>
              <a:rPr sz="3675"/>
              <a:t>1 Corinthians 3:18–20</a:t>
            </a:r>
          </a:p>
        </p:txBody>
      </p:sp>
      <p:sp>
        <p:nvSpPr>
          <p:cNvPr id="4" name="New Shape"/>
          <p:cNvSpPr>
            <a:spLocks noGrp="1"/>
          </p:cNvSpPr>
          <p:nvPr>
            <p:ph type="body" idx="5"/>
          </p:nvPr>
        </p:nvSpPr>
        <p:spPr>
          <a:xfrm>
            <a:off x="7477124" y="5381624"/>
            <a:ext cx="1071563" cy="428625"/>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2613">
                <a:solidFill>
                  <a:srgbClr val="FFFFFF"/>
                </a:solidFill>
              </a:defRPr>
            </a:lvl1pPr>
          </a:lstStyle>
          <a:p>
            <a:pPr algn="r"/>
            <a:r>
              <a:rPr sz="1960"/>
              <a:t>ESV</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idx="6"/>
          </p:nvPr>
        </p:nvSpPr>
        <p:spPr>
          <a:xfrm>
            <a:off x="676274" y="1500188"/>
            <a:ext cx="7843838" cy="3228975"/>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713">
                <a:solidFill>
                  <a:srgbClr val="03141E"/>
                </a:solidFill>
              </a:defRPr>
            </a:lvl1pPr>
          </a:lstStyle>
          <a:p>
            <a:pPr algn="l"/>
            <a:r>
              <a:rPr sz="3535"/>
              <a:t>20 and again, “The Lord knows the thoughts of the wise, that they are futile.”</a:t>
            </a:r>
          </a:p>
        </p:txBody>
      </p:sp>
      <p:sp>
        <p:nvSpPr>
          <p:cNvPr id="3" name="New Shape"/>
          <p:cNvSpPr>
            <a:spLocks noGrp="1"/>
          </p:cNvSpPr>
          <p:nvPr>
            <p:ph type="body" idx="7"/>
          </p:nvPr>
        </p:nvSpPr>
        <p:spPr>
          <a:xfrm>
            <a:off x="666750" y="5391150"/>
            <a:ext cx="6600825" cy="428625"/>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fontScale="70000" lnSpcReduction="20000"/>
          </a:bodyPr>
          <a:lstStyle>
            <a:lvl1pPr algn="ctr">
              <a:defRPr sz="4900">
                <a:solidFill>
                  <a:srgbClr val="FFFFFF"/>
                </a:solidFill>
              </a:defRPr>
            </a:lvl1pPr>
          </a:lstStyle>
          <a:p>
            <a:pPr algn="ctr"/>
            <a:r>
              <a:rPr sz="3675"/>
              <a:t>1 Corinthians 3:18–20</a:t>
            </a:r>
          </a:p>
        </p:txBody>
      </p:sp>
      <p:sp>
        <p:nvSpPr>
          <p:cNvPr id="4" name="New Shape"/>
          <p:cNvSpPr>
            <a:spLocks noGrp="1"/>
          </p:cNvSpPr>
          <p:nvPr>
            <p:ph type="body" idx="8"/>
          </p:nvPr>
        </p:nvSpPr>
        <p:spPr>
          <a:xfrm>
            <a:off x="7477124" y="5381624"/>
            <a:ext cx="1071563" cy="428625"/>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2613">
                <a:solidFill>
                  <a:srgbClr val="FFFFFF"/>
                </a:solidFill>
              </a:defRPr>
            </a:lvl1pPr>
          </a:lstStyle>
          <a:p>
            <a:pPr algn="r"/>
            <a:r>
              <a:rPr sz="1960"/>
              <a:t>ESV</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676274" y="1500188"/>
            <a:ext cx="7843838" cy="3228975"/>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713">
                <a:solidFill>
                  <a:srgbClr val="03141E"/>
                </a:solidFill>
              </a:defRPr>
            </a:lvl1pPr>
          </a:lstStyle>
          <a:p>
            <a:pPr algn="l"/>
            <a:r>
              <a:rPr sz="3535"/>
              <a:t>21 So let no one boast in men. For all things are yours,</a:t>
            </a:r>
          </a:p>
        </p:txBody>
      </p:sp>
      <p:sp>
        <p:nvSpPr>
          <p:cNvPr id="3" name="New Shape"/>
          <p:cNvSpPr>
            <a:spLocks noGrp="1"/>
          </p:cNvSpPr>
          <p:nvPr>
            <p:ph type="body" idx="1"/>
          </p:nvPr>
        </p:nvSpPr>
        <p:spPr>
          <a:xfrm>
            <a:off x="666750" y="5391150"/>
            <a:ext cx="6600825" cy="428625"/>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fontScale="70000" lnSpcReduction="20000"/>
          </a:bodyPr>
          <a:lstStyle>
            <a:lvl1pPr algn="ctr">
              <a:defRPr sz="4900">
                <a:solidFill>
                  <a:srgbClr val="FFFFFF"/>
                </a:solidFill>
              </a:defRPr>
            </a:lvl1pPr>
          </a:lstStyle>
          <a:p>
            <a:pPr algn="ctr"/>
            <a:r>
              <a:rPr sz="3675"/>
              <a:t>1 Corinthians 3:21–23</a:t>
            </a:r>
          </a:p>
        </p:txBody>
      </p:sp>
      <p:sp>
        <p:nvSpPr>
          <p:cNvPr id="4" name="New Shape"/>
          <p:cNvSpPr>
            <a:spLocks noGrp="1"/>
          </p:cNvSpPr>
          <p:nvPr>
            <p:ph type="body" idx="2"/>
          </p:nvPr>
        </p:nvSpPr>
        <p:spPr>
          <a:xfrm>
            <a:off x="7477124" y="5381624"/>
            <a:ext cx="1071563" cy="428625"/>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2613">
                <a:solidFill>
                  <a:srgbClr val="FFFFFF"/>
                </a:solidFill>
              </a:defRPr>
            </a:lvl1pPr>
          </a:lstStyle>
          <a:p>
            <a:pPr algn="r"/>
            <a:r>
              <a:rPr sz="1960"/>
              <a:t>ESV</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idx="3"/>
          </p:nvPr>
        </p:nvSpPr>
        <p:spPr>
          <a:xfrm>
            <a:off x="676274" y="1500188"/>
            <a:ext cx="7843838" cy="3228975"/>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713">
                <a:solidFill>
                  <a:srgbClr val="03141E"/>
                </a:solidFill>
              </a:defRPr>
            </a:lvl1pPr>
          </a:lstStyle>
          <a:p>
            <a:pPr algn="l"/>
            <a:r>
              <a:rPr sz="3535"/>
              <a:t>22 whether Paul or Apollos or Cephas or the world or life or death or the present or the future—all are yours,</a:t>
            </a:r>
          </a:p>
        </p:txBody>
      </p:sp>
      <p:sp>
        <p:nvSpPr>
          <p:cNvPr id="3" name="New Shape"/>
          <p:cNvSpPr>
            <a:spLocks noGrp="1"/>
          </p:cNvSpPr>
          <p:nvPr>
            <p:ph type="body" idx="4"/>
          </p:nvPr>
        </p:nvSpPr>
        <p:spPr>
          <a:xfrm>
            <a:off x="666750" y="5391150"/>
            <a:ext cx="6600825" cy="428625"/>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fontScale="70000" lnSpcReduction="20000"/>
          </a:bodyPr>
          <a:lstStyle>
            <a:lvl1pPr algn="ctr">
              <a:defRPr sz="4900">
                <a:solidFill>
                  <a:srgbClr val="FFFFFF"/>
                </a:solidFill>
              </a:defRPr>
            </a:lvl1pPr>
          </a:lstStyle>
          <a:p>
            <a:pPr algn="ctr"/>
            <a:r>
              <a:rPr sz="3675"/>
              <a:t>1 Corinthians 3:21–23</a:t>
            </a:r>
          </a:p>
        </p:txBody>
      </p:sp>
      <p:sp>
        <p:nvSpPr>
          <p:cNvPr id="4" name="New Shape"/>
          <p:cNvSpPr>
            <a:spLocks noGrp="1"/>
          </p:cNvSpPr>
          <p:nvPr>
            <p:ph type="body" idx="5"/>
          </p:nvPr>
        </p:nvSpPr>
        <p:spPr>
          <a:xfrm>
            <a:off x="7477124" y="5381624"/>
            <a:ext cx="1071563" cy="428625"/>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2613">
                <a:solidFill>
                  <a:srgbClr val="FFFFFF"/>
                </a:solidFill>
              </a:defRPr>
            </a:lvl1pPr>
          </a:lstStyle>
          <a:p>
            <a:pPr algn="r"/>
            <a:r>
              <a:rPr sz="1960"/>
              <a:t>ESV</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idx="6"/>
          </p:nvPr>
        </p:nvSpPr>
        <p:spPr>
          <a:xfrm>
            <a:off x="676274" y="1500188"/>
            <a:ext cx="7843838" cy="3228975"/>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713">
                <a:solidFill>
                  <a:srgbClr val="03141E"/>
                </a:solidFill>
              </a:defRPr>
            </a:lvl1pPr>
          </a:lstStyle>
          <a:p>
            <a:pPr algn="l"/>
            <a:r>
              <a:rPr sz="3535"/>
              <a:t>23 and you are Christ’s, and Christ is God’s.</a:t>
            </a:r>
          </a:p>
        </p:txBody>
      </p:sp>
      <p:sp>
        <p:nvSpPr>
          <p:cNvPr id="3" name="New Shape"/>
          <p:cNvSpPr>
            <a:spLocks noGrp="1"/>
          </p:cNvSpPr>
          <p:nvPr>
            <p:ph type="body" idx="7"/>
          </p:nvPr>
        </p:nvSpPr>
        <p:spPr>
          <a:xfrm>
            <a:off x="666750" y="5391150"/>
            <a:ext cx="6600825" cy="428625"/>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fontScale="70000" lnSpcReduction="20000"/>
          </a:bodyPr>
          <a:lstStyle>
            <a:lvl1pPr algn="ctr">
              <a:defRPr sz="4900">
                <a:solidFill>
                  <a:srgbClr val="FFFFFF"/>
                </a:solidFill>
              </a:defRPr>
            </a:lvl1pPr>
          </a:lstStyle>
          <a:p>
            <a:pPr algn="ctr"/>
            <a:r>
              <a:rPr sz="3675"/>
              <a:t>1 Corinthians 3:21–23</a:t>
            </a:r>
          </a:p>
        </p:txBody>
      </p:sp>
      <p:sp>
        <p:nvSpPr>
          <p:cNvPr id="4" name="New Shape"/>
          <p:cNvSpPr>
            <a:spLocks noGrp="1"/>
          </p:cNvSpPr>
          <p:nvPr>
            <p:ph type="body" idx="8"/>
          </p:nvPr>
        </p:nvSpPr>
        <p:spPr>
          <a:xfrm>
            <a:off x="7477124" y="5381624"/>
            <a:ext cx="1071563" cy="428625"/>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2613">
                <a:solidFill>
                  <a:srgbClr val="FFFFFF"/>
                </a:solidFill>
              </a:defRPr>
            </a:lvl1pPr>
          </a:lstStyle>
          <a:p>
            <a:pPr algn="r"/>
            <a:r>
              <a:rPr sz="1960"/>
              <a:t>ESV</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370389" y="363398"/>
            <a:ext cx="8403221" cy="5003759"/>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Autofit/>
          </a:bodyPr>
          <a:lstStyle>
            <a:lvl1pPr algn="l">
              <a:defRPr sz="4713">
                <a:solidFill>
                  <a:srgbClr val="03141E"/>
                </a:solidFill>
              </a:defRPr>
            </a:lvl1pPr>
          </a:lstStyle>
          <a:p>
            <a:pPr algn="l"/>
            <a:r>
              <a:rPr sz="4800" b="1" dirty="0">
                <a:solidFill>
                  <a:schemeClr val="tx1"/>
                </a:solidFill>
              </a:rPr>
              <a:t>According to the grace of God given to me, like a skilled master builder I laid a foundation, and someone else is building upon it. Let each one take care how he builds upon it.</a:t>
            </a:r>
          </a:p>
        </p:txBody>
      </p:sp>
      <p:sp>
        <p:nvSpPr>
          <p:cNvPr id="3" name="New Shape"/>
          <p:cNvSpPr>
            <a:spLocks noGrp="1"/>
          </p:cNvSpPr>
          <p:nvPr>
            <p:ph type="body" idx="1"/>
          </p:nvPr>
        </p:nvSpPr>
        <p:spPr>
          <a:xfrm>
            <a:off x="5504968" y="6097205"/>
            <a:ext cx="6600825" cy="428625"/>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fontScale="70000" lnSpcReduction="20000"/>
          </a:bodyPr>
          <a:lstStyle>
            <a:lvl1pPr algn="ctr">
              <a:defRPr sz="4900">
                <a:solidFill>
                  <a:srgbClr val="FFFFFF"/>
                </a:solidFill>
              </a:defRPr>
            </a:lvl1pPr>
          </a:lstStyle>
          <a:p>
            <a:pPr algn="l"/>
            <a:r>
              <a:rPr sz="3675" b="1" dirty="0">
                <a:solidFill>
                  <a:schemeClr val="tx1"/>
                </a:solidFill>
              </a:rPr>
              <a:t>1 Corinthians 3:10</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676274" y="1500188"/>
            <a:ext cx="7843838" cy="3228975"/>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713">
                <a:solidFill>
                  <a:srgbClr val="03141E"/>
                </a:solidFill>
              </a:defRPr>
            </a:lvl1pPr>
          </a:lstStyle>
          <a:p>
            <a:pPr algn="l"/>
            <a:r>
              <a:rPr sz="3535"/>
              <a:t>24 “Everyone then who hears these words of mine and does them will be like a wise man who built his house on the rock.</a:t>
            </a:r>
          </a:p>
        </p:txBody>
      </p:sp>
      <p:sp>
        <p:nvSpPr>
          <p:cNvPr id="3" name="New Shape"/>
          <p:cNvSpPr>
            <a:spLocks noGrp="1"/>
          </p:cNvSpPr>
          <p:nvPr>
            <p:ph type="body" idx="1"/>
          </p:nvPr>
        </p:nvSpPr>
        <p:spPr>
          <a:xfrm>
            <a:off x="666750" y="5391150"/>
            <a:ext cx="6600825" cy="428625"/>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fontScale="70000" lnSpcReduction="20000"/>
          </a:bodyPr>
          <a:lstStyle>
            <a:lvl1pPr algn="ctr">
              <a:defRPr sz="4900">
                <a:solidFill>
                  <a:srgbClr val="FFFFFF"/>
                </a:solidFill>
              </a:defRPr>
            </a:lvl1pPr>
          </a:lstStyle>
          <a:p>
            <a:pPr algn="ctr"/>
            <a:r>
              <a:rPr sz="3675"/>
              <a:t>Matthew 7:24–27</a:t>
            </a:r>
          </a:p>
        </p:txBody>
      </p:sp>
      <p:sp>
        <p:nvSpPr>
          <p:cNvPr id="4" name="New Shape"/>
          <p:cNvSpPr>
            <a:spLocks noGrp="1"/>
          </p:cNvSpPr>
          <p:nvPr>
            <p:ph type="body" idx="2"/>
          </p:nvPr>
        </p:nvSpPr>
        <p:spPr>
          <a:xfrm>
            <a:off x="7477124" y="5381624"/>
            <a:ext cx="1071563" cy="428625"/>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2613">
                <a:solidFill>
                  <a:srgbClr val="FFFFFF"/>
                </a:solidFill>
              </a:defRPr>
            </a:lvl1pPr>
          </a:lstStyle>
          <a:p>
            <a:pPr algn="r"/>
            <a:r>
              <a:rPr sz="1960"/>
              <a:t>ESV</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idx="3"/>
          </p:nvPr>
        </p:nvSpPr>
        <p:spPr>
          <a:xfrm>
            <a:off x="676274" y="1500188"/>
            <a:ext cx="7843838" cy="3228975"/>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713">
                <a:solidFill>
                  <a:srgbClr val="03141E"/>
                </a:solidFill>
              </a:defRPr>
            </a:lvl1pPr>
          </a:lstStyle>
          <a:p>
            <a:pPr algn="l"/>
            <a:r>
              <a:rPr sz="3535"/>
              <a:t>25 And the rain fell, and the floods came, and the winds blew and beat on that house, but it did not fall, because it had been founded on the rock.</a:t>
            </a:r>
          </a:p>
        </p:txBody>
      </p:sp>
      <p:sp>
        <p:nvSpPr>
          <p:cNvPr id="3" name="New Shape"/>
          <p:cNvSpPr>
            <a:spLocks noGrp="1"/>
          </p:cNvSpPr>
          <p:nvPr>
            <p:ph type="body" idx="4"/>
          </p:nvPr>
        </p:nvSpPr>
        <p:spPr>
          <a:xfrm>
            <a:off x="666750" y="5391150"/>
            <a:ext cx="6600825" cy="428625"/>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fontScale="70000" lnSpcReduction="20000"/>
          </a:bodyPr>
          <a:lstStyle>
            <a:lvl1pPr algn="ctr">
              <a:defRPr sz="4900">
                <a:solidFill>
                  <a:srgbClr val="FFFFFF"/>
                </a:solidFill>
              </a:defRPr>
            </a:lvl1pPr>
          </a:lstStyle>
          <a:p>
            <a:pPr algn="ctr"/>
            <a:r>
              <a:rPr sz="3675"/>
              <a:t>Matthew 7:24–27</a:t>
            </a:r>
          </a:p>
        </p:txBody>
      </p:sp>
      <p:sp>
        <p:nvSpPr>
          <p:cNvPr id="4" name="New Shape"/>
          <p:cNvSpPr>
            <a:spLocks noGrp="1"/>
          </p:cNvSpPr>
          <p:nvPr>
            <p:ph type="body" idx="5"/>
          </p:nvPr>
        </p:nvSpPr>
        <p:spPr>
          <a:xfrm>
            <a:off x="7477124" y="5381624"/>
            <a:ext cx="1071563" cy="428625"/>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2613">
                <a:solidFill>
                  <a:srgbClr val="FFFFFF"/>
                </a:solidFill>
              </a:defRPr>
            </a:lvl1pPr>
          </a:lstStyle>
          <a:p>
            <a:pPr algn="r"/>
            <a:r>
              <a:rPr sz="1960"/>
              <a:t>ESV</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idx="6"/>
          </p:nvPr>
        </p:nvSpPr>
        <p:spPr>
          <a:xfrm>
            <a:off x="676274" y="1500188"/>
            <a:ext cx="7843838" cy="3228975"/>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713">
                <a:solidFill>
                  <a:srgbClr val="03141E"/>
                </a:solidFill>
              </a:defRPr>
            </a:lvl1pPr>
          </a:lstStyle>
          <a:p>
            <a:pPr algn="l"/>
            <a:r>
              <a:rPr sz="3535"/>
              <a:t>26 And everyone who hears these words of mine and does not do them will be like a foolish man who built his house on the sand.</a:t>
            </a:r>
          </a:p>
        </p:txBody>
      </p:sp>
      <p:sp>
        <p:nvSpPr>
          <p:cNvPr id="3" name="New Shape"/>
          <p:cNvSpPr>
            <a:spLocks noGrp="1"/>
          </p:cNvSpPr>
          <p:nvPr>
            <p:ph type="body" idx="7"/>
          </p:nvPr>
        </p:nvSpPr>
        <p:spPr>
          <a:xfrm>
            <a:off x="666750" y="5391150"/>
            <a:ext cx="6600825" cy="428625"/>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fontScale="70000" lnSpcReduction="20000"/>
          </a:bodyPr>
          <a:lstStyle>
            <a:lvl1pPr algn="ctr">
              <a:defRPr sz="4900">
                <a:solidFill>
                  <a:srgbClr val="FFFFFF"/>
                </a:solidFill>
              </a:defRPr>
            </a:lvl1pPr>
          </a:lstStyle>
          <a:p>
            <a:pPr algn="ctr"/>
            <a:r>
              <a:rPr sz="3675"/>
              <a:t>Matthew 7:24–27</a:t>
            </a:r>
          </a:p>
        </p:txBody>
      </p:sp>
      <p:sp>
        <p:nvSpPr>
          <p:cNvPr id="4" name="New Shape"/>
          <p:cNvSpPr>
            <a:spLocks noGrp="1"/>
          </p:cNvSpPr>
          <p:nvPr>
            <p:ph type="body" idx="8"/>
          </p:nvPr>
        </p:nvSpPr>
        <p:spPr>
          <a:xfrm>
            <a:off x="7477124" y="5381624"/>
            <a:ext cx="1071563" cy="428625"/>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2613">
                <a:solidFill>
                  <a:srgbClr val="FFFFFF"/>
                </a:solidFill>
              </a:defRPr>
            </a:lvl1pPr>
          </a:lstStyle>
          <a:p>
            <a:pPr algn="r"/>
            <a:r>
              <a:rPr sz="1960"/>
              <a:t>ESV</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idx="9"/>
          </p:nvPr>
        </p:nvSpPr>
        <p:spPr>
          <a:xfrm>
            <a:off x="676274" y="1500188"/>
            <a:ext cx="7843838" cy="3228975"/>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713">
                <a:solidFill>
                  <a:srgbClr val="03141E"/>
                </a:solidFill>
              </a:defRPr>
            </a:lvl1pPr>
          </a:lstStyle>
          <a:p>
            <a:pPr algn="l"/>
            <a:r>
              <a:rPr sz="3535"/>
              <a:t>27 And the rain fell, and the floods came, and the winds blew and beat against that house, and it fell, and great was the fall of it.”</a:t>
            </a:r>
          </a:p>
        </p:txBody>
      </p:sp>
      <p:sp>
        <p:nvSpPr>
          <p:cNvPr id="3" name="New Shape"/>
          <p:cNvSpPr>
            <a:spLocks noGrp="1"/>
          </p:cNvSpPr>
          <p:nvPr>
            <p:ph type="body" idx="10"/>
          </p:nvPr>
        </p:nvSpPr>
        <p:spPr>
          <a:xfrm>
            <a:off x="666750" y="5391150"/>
            <a:ext cx="6600825" cy="428625"/>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fontScale="70000" lnSpcReduction="20000"/>
          </a:bodyPr>
          <a:lstStyle>
            <a:lvl1pPr algn="ctr">
              <a:defRPr sz="4900">
                <a:solidFill>
                  <a:srgbClr val="FFFFFF"/>
                </a:solidFill>
              </a:defRPr>
            </a:lvl1pPr>
          </a:lstStyle>
          <a:p>
            <a:pPr algn="ctr"/>
            <a:r>
              <a:rPr sz="3675"/>
              <a:t>Matthew 7:24–27</a:t>
            </a:r>
          </a:p>
        </p:txBody>
      </p:sp>
      <p:sp>
        <p:nvSpPr>
          <p:cNvPr id="4" name="New Shape"/>
          <p:cNvSpPr>
            <a:spLocks noGrp="1"/>
          </p:cNvSpPr>
          <p:nvPr>
            <p:ph type="body" idx="11"/>
          </p:nvPr>
        </p:nvSpPr>
        <p:spPr>
          <a:xfrm>
            <a:off x="7477124" y="5381624"/>
            <a:ext cx="1071563" cy="428625"/>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2613">
                <a:solidFill>
                  <a:srgbClr val="FFFFFF"/>
                </a:solidFill>
              </a:defRPr>
            </a:lvl1pPr>
          </a:lstStyle>
          <a:p>
            <a:pPr algn="r"/>
            <a:r>
              <a:rPr sz="1960"/>
              <a:t>ESV</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676274" y="1500188"/>
            <a:ext cx="7843838" cy="3228975"/>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713">
                <a:solidFill>
                  <a:srgbClr val="03141E"/>
                </a:solidFill>
              </a:defRPr>
            </a:lvl1pPr>
          </a:lstStyle>
          <a:p>
            <a:pPr algn="l"/>
            <a:r>
              <a:rPr sz="3535"/>
              <a:t>38 And Peter said to them, “Repent and be baptized every one of you in the name of Jesus Christ for the forgiveness of your sins, and you will receive the gift of the Holy Spirit.</a:t>
            </a:r>
          </a:p>
        </p:txBody>
      </p:sp>
      <p:sp>
        <p:nvSpPr>
          <p:cNvPr id="3" name="New Shape"/>
          <p:cNvSpPr>
            <a:spLocks noGrp="1"/>
          </p:cNvSpPr>
          <p:nvPr>
            <p:ph type="body" idx="1"/>
          </p:nvPr>
        </p:nvSpPr>
        <p:spPr>
          <a:xfrm>
            <a:off x="666750" y="5391150"/>
            <a:ext cx="6600825" cy="428625"/>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fontScale="70000" lnSpcReduction="20000"/>
          </a:bodyPr>
          <a:lstStyle>
            <a:lvl1pPr algn="ctr">
              <a:defRPr sz="4900">
                <a:solidFill>
                  <a:srgbClr val="FFFFFF"/>
                </a:solidFill>
              </a:defRPr>
            </a:lvl1pPr>
          </a:lstStyle>
          <a:p>
            <a:pPr algn="ctr"/>
            <a:r>
              <a:rPr sz="3675"/>
              <a:t>Acts 2:38</a:t>
            </a:r>
          </a:p>
        </p:txBody>
      </p:sp>
      <p:sp>
        <p:nvSpPr>
          <p:cNvPr id="4" name="New Shape"/>
          <p:cNvSpPr>
            <a:spLocks noGrp="1"/>
          </p:cNvSpPr>
          <p:nvPr>
            <p:ph type="body" idx="2"/>
          </p:nvPr>
        </p:nvSpPr>
        <p:spPr>
          <a:xfrm>
            <a:off x="7477124" y="5381624"/>
            <a:ext cx="1071563" cy="428625"/>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2613">
                <a:solidFill>
                  <a:srgbClr val="FFFFFF"/>
                </a:solidFill>
              </a:defRPr>
            </a:lvl1pPr>
          </a:lstStyle>
          <a:p>
            <a:pPr algn="r"/>
            <a:r>
              <a:rPr sz="1960"/>
              <a:t>ESV</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676274" y="1500188"/>
            <a:ext cx="7843838" cy="3228975"/>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713">
                <a:solidFill>
                  <a:srgbClr val="03141E"/>
                </a:solidFill>
              </a:defRPr>
            </a:lvl1pPr>
          </a:lstStyle>
          <a:p>
            <a:pPr algn="l"/>
            <a:r>
              <a:rPr sz="3535"/>
              <a:t>31 And they said, “Believe in the Lord Jesus, and you will be saved, you and your household.”</a:t>
            </a:r>
          </a:p>
        </p:txBody>
      </p:sp>
      <p:sp>
        <p:nvSpPr>
          <p:cNvPr id="3" name="New Shape"/>
          <p:cNvSpPr>
            <a:spLocks noGrp="1"/>
          </p:cNvSpPr>
          <p:nvPr>
            <p:ph type="body" idx="1"/>
          </p:nvPr>
        </p:nvSpPr>
        <p:spPr>
          <a:xfrm>
            <a:off x="666750" y="5391150"/>
            <a:ext cx="6600825" cy="428625"/>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fontScale="70000" lnSpcReduction="20000"/>
          </a:bodyPr>
          <a:lstStyle>
            <a:lvl1pPr algn="ctr">
              <a:defRPr sz="4900">
                <a:solidFill>
                  <a:srgbClr val="FFFFFF"/>
                </a:solidFill>
              </a:defRPr>
            </a:lvl1pPr>
          </a:lstStyle>
          <a:p>
            <a:pPr algn="ctr"/>
            <a:r>
              <a:rPr sz="3675"/>
              <a:t>Acts 16:31</a:t>
            </a:r>
          </a:p>
        </p:txBody>
      </p:sp>
      <p:sp>
        <p:nvSpPr>
          <p:cNvPr id="4" name="New Shape"/>
          <p:cNvSpPr>
            <a:spLocks noGrp="1"/>
          </p:cNvSpPr>
          <p:nvPr>
            <p:ph type="body" idx="2"/>
          </p:nvPr>
        </p:nvSpPr>
        <p:spPr>
          <a:xfrm>
            <a:off x="7477124" y="5381624"/>
            <a:ext cx="1071563" cy="428625"/>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2613">
                <a:solidFill>
                  <a:srgbClr val="FFFFFF"/>
                </a:solidFill>
              </a:defRPr>
            </a:lvl1pPr>
          </a:lstStyle>
          <a:p>
            <a:pPr algn="r"/>
            <a:r>
              <a:rPr sz="1960"/>
              <a:t>ESV</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657225" y="2328863"/>
            <a:ext cx="7829550" cy="10096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85000" lnSpcReduction="10000"/>
          </a:bodyPr>
          <a:lstStyle>
            <a:lvl1pPr algn="ctr">
              <a:defRPr sz="6813">
                <a:solidFill>
                  <a:srgbClr val="03141E"/>
                </a:solidFill>
              </a:defRPr>
            </a:lvl1pPr>
          </a:lstStyle>
          <a:p>
            <a:pPr algn="ctr"/>
            <a:r>
              <a:rPr sz="5110"/>
              <a:t>Do You Know What You Have?</a:t>
            </a:r>
          </a:p>
        </p:txBody>
      </p:sp>
      <p:sp>
        <p:nvSpPr>
          <p:cNvPr id="3" name="New Shape"/>
          <p:cNvSpPr>
            <a:spLocks noGrp="1"/>
          </p:cNvSpPr>
          <p:nvPr>
            <p:ph type="body" idx="1"/>
          </p:nvPr>
        </p:nvSpPr>
        <p:spPr>
          <a:xfrm>
            <a:off x="971550" y="3400425"/>
            <a:ext cx="7200900" cy="438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fontScale="70000" lnSpcReduction="20000"/>
          </a:bodyPr>
          <a:lstStyle>
            <a:lvl1pPr algn="ctr">
              <a:defRPr sz="4013">
                <a:solidFill>
                  <a:srgbClr val="03141E"/>
                </a:solidFill>
              </a:defRPr>
            </a:lvl1pPr>
          </a:lstStyle>
          <a:p>
            <a:pPr algn="ct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657225" y="2328863"/>
            <a:ext cx="7829550" cy="10096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85000" lnSpcReduction="10000"/>
          </a:bodyPr>
          <a:lstStyle>
            <a:lvl1pPr algn="ctr">
              <a:defRPr sz="6813">
                <a:solidFill>
                  <a:srgbClr val="03141E"/>
                </a:solidFill>
              </a:defRPr>
            </a:lvl1pPr>
          </a:lstStyle>
          <a:p>
            <a:pPr algn="ctr"/>
            <a:r>
              <a:rPr sz="5110"/>
              <a:t>Do You Know Whose You Are?</a:t>
            </a:r>
          </a:p>
        </p:txBody>
      </p:sp>
      <p:sp>
        <p:nvSpPr>
          <p:cNvPr id="3" name="New Shape"/>
          <p:cNvSpPr>
            <a:spLocks noGrp="1"/>
          </p:cNvSpPr>
          <p:nvPr>
            <p:ph type="body" idx="1"/>
          </p:nvPr>
        </p:nvSpPr>
        <p:spPr>
          <a:xfrm>
            <a:off x="971550" y="3400425"/>
            <a:ext cx="7200900" cy="438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fontScale="70000" lnSpcReduction="20000"/>
          </a:bodyPr>
          <a:lstStyle>
            <a:lvl1pPr algn="ctr">
              <a:defRPr sz="4013">
                <a:solidFill>
                  <a:srgbClr val="03141E"/>
                </a:solidFill>
              </a:defRPr>
            </a:lvl1pPr>
          </a:lstStyle>
          <a:p>
            <a:pPr algn="ct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676274" y="1500188"/>
            <a:ext cx="7843838" cy="3228975"/>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713">
                <a:solidFill>
                  <a:srgbClr val="03141E"/>
                </a:solidFill>
              </a:defRPr>
            </a:lvl1pPr>
          </a:lstStyle>
          <a:p>
            <a:pPr algn="l"/>
            <a:r>
              <a:rPr sz="3535"/>
              <a:t>18 So the Jews said to him, “What sign do you show us for doing these things?”</a:t>
            </a:r>
          </a:p>
        </p:txBody>
      </p:sp>
      <p:sp>
        <p:nvSpPr>
          <p:cNvPr id="3" name="New Shape"/>
          <p:cNvSpPr>
            <a:spLocks noGrp="1"/>
          </p:cNvSpPr>
          <p:nvPr>
            <p:ph type="body" idx="1"/>
          </p:nvPr>
        </p:nvSpPr>
        <p:spPr>
          <a:xfrm>
            <a:off x="666750" y="5391150"/>
            <a:ext cx="6600825" cy="428625"/>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fontScale="70000" lnSpcReduction="20000"/>
          </a:bodyPr>
          <a:lstStyle>
            <a:lvl1pPr algn="ctr">
              <a:defRPr sz="4900">
                <a:solidFill>
                  <a:srgbClr val="FFFFFF"/>
                </a:solidFill>
              </a:defRPr>
            </a:lvl1pPr>
          </a:lstStyle>
          <a:p>
            <a:pPr algn="ctr"/>
            <a:r>
              <a:rPr sz="3675"/>
              <a:t>John 2:18–22</a:t>
            </a:r>
          </a:p>
        </p:txBody>
      </p:sp>
      <p:sp>
        <p:nvSpPr>
          <p:cNvPr id="4" name="New Shape"/>
          <p:cNvSpPr>
            <a:spLocks noGrp="1"/>
          </p:cNvSpPr>
          <p:nvPr>
            <p:ph type="body" idx="2"/>
          </p:nvPr>
        </p:nvSpPr>
        <p:spPr>
          <a:xfrm>
            <a:off x="7477124" y="5381624"/>
            <a:ext cx="1071563" cy="428625"/>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2613">
                <a:solidFill>
                  <a:srgbClr val="FFFFFF"/>
                </a:solidFill>
              </a:defRPr>
            </a:lvl1pPr>
          </a:lstStyle>
          <a:p>
            <a:pPr algn="r"/>
            <a:r>
              <a:rPr sz="1960"/>
              <a:t>ESV</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idx="3"/>
          </p:nvPr>
        </p:nvSpPr>
        <p:spPr>
          <a:xfrm>
            <a:off x="676274" y="1500188"/>
            <a:ext cx="7843838" cy="3228975"/>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713">
                <a:solidFill>
                  <a:srgbClr val="03141E"/>
                </a:solidFill>
              </a:defRPr>
            </a:lvl1pPr>
          </a:lstStyle>
          <a:p>
            <a:pPr algn="l"/>
            <a:r>
              <a:rPr sz="3535"/>
              <a:t>19 Jesus answered them, “Destroy this temple, and in three days I will raise it up.”</a:t>
            </a:r>
          </a:p>
        </p:txBody>
      </p:sp>
      <p:sp>
        <p:nvSpPr>
          <p:cNvPr id="3" name="New Shape"/>
          <p:cNvSpPr>
            <a:spLocks noGrp="1"/>
          </p:cNvSpPr>
          <p:nvPr>
            <p:ph type="body" idx="4"/>
          </p:nvPr>
        </p:nvSpPr>
        <p:spPr>
          <a:xfrm>
            <a:off x="666750" y="5391150"/>
            <a:ext cx="6600825" cy="428625"/>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fontScale="70000" lnSpcReduction="20000"/>
          </a:bodyPr>
          <a:lstStyle>
            <a:lvl1pPr algn="ctr">
              <a:defRPr sz="4900">
                <a:solidFill>
                  <a:srgbClr val="FFFFFF"/>
                </a:solidFill>
              </a:defRPr>
            </a:lvl1pPr>
          </a:lstStyle>
          <a:p>
            <a:pPr algn="ctr"/>
            <a:r>
              <a:rPr sz="3675"/>
              <a:t>John 2:18–22</a:t>
            </a:r>
          </a:p>
        </p:txBody>
      </p:sp>
      <p:sp>
        <p:nvSpPr>
          <p:cNvPr id="4" name="New Shape"/>
          <p:cNvSpPr>
            <a:spLocks noGrp="1"/>
          </p:cNvSpPr>
          <p:nvPr>
            <p:ph type="body" idx="5"/>
          </p:nvPr>
        </p:nvSpPr>
        <p:spPr>
          <a:xfrm>
            <a:off x="7477124" y="5381624"/>
            <a:ext cx="1071563" cy="428625"/>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2613">
                <a:solidFill>
                  <a:srgbClr val="FFFFFF"/>
                </a:solidFill>
              </a:defRPr>
            </a:lvl1pPr>
          </a:lstStyle>
          <a:p>
            <a:pPr algn="r"/>
            <a:r>
              <a:rPr sz="1960"/>
              <a:t>ESV</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393539" y="262721"/>
            <a:ext cx="8414795" cy="5246827"/>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713">
                <a:solidFill>
                  <a:srgbClr val="03141E"/>
                </a:solidFill>
              </a:defRPr>
            </a:lvl1pPr>
          </a:lstStyle>
          <a:p>
            <a:pPr algn="l"/>
            <a:r>
              <a:rPr sz="5000" b="1" dirty="0">
                <a:solidFill>
                  <a:schemeClr val="tx1"/>
                </a:solidFill>
              </a:rPr>
              <a:t>For I decided to know nothing among you except Jesus Christ and him crucified.</a:t>
            </a:r>
          </a:p>
        </p:txBody>
      </p:sp>
      <p:sp>
        <p:nvSpPr>
          <p:cNvPr id="3" name="New Shape"/>
          <p:cNvSpPr>
            <a:spLocks noGrp="1"/>
          </p:cNvSpPr>
          <p:nvPr>
            <p:ph type="body" idx="1"/>
          </p:nvPr>
        </p:nvSpPr>
        <p:spPr>
          <a:xfrm>
            <a:off x="3734041" y="6166654"/>
            <a:ext cx="6600825" cy="428625"/>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fontScale="70000" lnSpcReduction="20000"/>
          </a:bodyPr>
          <a:lstStyle>
            <a:lvl1pPr algn="ctr">
              <a:defRPr sz="4900">
                <a:solidFill>
                  <a:srgbClr val="FFFFFF"/>
                </a:solidFill>
              </a:defRPr>
            </a:lvl1pPr>
          </a:lstStyle>
          <a:p>
            <a:pPr algn="ctr"/>
            <a:r>
              <a:rPr sz="3675" b="1">
                <a:solidFill>
                  <a:schemeClr val="tx1"/>
                </a:solidFill>
              </a:rPr>
              <a:t>1 Corinthians 2:2</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idx="6"/>
          </p:nvPr>
        </p:nvSpPr>
        <p:spPr>
          <a:xfrm>
            <a:off x="676274" y="1500188"/>
            <a:ext cx="7843838" cy="3228975"/>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713">
                <a:solidFill>
                  <a:srgbClr val="03141E"/>
                </a:solidFill>
              </a:defRPr>
            </a:lvl1pPr>
          </a:lstStyle>
          <a:p>
            <a:pPr algn="l"/>
            <a:r>
              <a:rPr sz="3535"/>
              <a:t>20 The Jews then said, “It has taken forty-six years to build this temple, and will you raise it up in three days?”</a:t>
            </a:r>
          </a:p>
        </p:txBody>
      </p:sp>
      <p:sp>
        <p:nvSpPr>
          <p:cNvPr id="3" name="New Shape"/>
          <p:cNvSpPr>
            <a:spLocks noGrp="1"/>
          </p:cNvSpPr>
          <p:nvPr>
            <p:ph type="body" idx="7"/>
          </p:nvPr>
        </p:nvSpPr>
        <p:spPr>
          <a:xfrm>
            <a:off x="666750" y="5391150"/>
            <a:ext cx="6600825" cy="428625"/>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fontScale="70000" lnSpcReduction="20000"/>
          </a:bodyPr>
          <a:lstStyle>
            <a:lvl1pPr algn="ctr">
              <a:defRPr sz="4900">
                <a:solidFill>
                  <a:srgbClr val="FFFFFF"/>
                </a:solidFill>
              </a:defRPr>
            </a:lvl1pPr>
          </a:lstStyle>
          <a:p>
            <a:pPr algn="ctr"/>
            <a:r>
              <a:rPr sz="3675"/>
              <a:t>John 2:18–22</a:t>
            </a:r>
          </a:p>
        </p:txBody>
      </p:sp>
      <p:sp>
        <p:nvSpPr>
          <p:cNvPr id="4" name="New Shape"/>
          <p:cNvSpPr>
            <a:spLocks noGrp="1"/>
          </p:cNvSpPr>
          <p:nvPr>
            <p:ph type="body" idx="8"/>
          </p:nvPr>
        </p:nvSpPr>
        <p:spPr>
          <a:xfrm>
            <a:off x="7477124" y="5381624"/>
            <a:ext cx="1071563" cy="428625"/>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2613">
                <a:solidFill>
                  <a:srgbClr val="FFFFFF"/>
                </a:solidFill>
              </a:defRPr>
            </a:lvl1pPr>
          </a:lstStyle>
          <a:p>
            <a:pPr algn="r"/>
            <a:r>
              <a:rPr sz="1960"/>
              <a:t>ESV</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idx="9"/>
          </p:nvPr>
        </p:nvSpPr>
        <p:spPr>
          <a:xfrm>
            <a:off x="676274" y="1500188"/>
            <a:ext cx="7843838" cy="3228975"/>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713">
                <a:solidFill>
                  <a:srgbClr val="03141E"/>
                </a:solidFill>
              </a:defRPr>
            </a:lvl1pPr>
          </a:lstStyle>
          <a:p>
            <a:pPr algn="l"/>
            <a:r>
              <a:rPr sz="3535"/>
              <a:t>21 But he was speaking about the temple of his body.</a:t>
            </a:r>
          </a:p>
        </p:txBody>
      </p:sp>
      <p:sp>
        <p:nvSpPr>
          <p:cNvPr id="3" name="New Shape"/>
          <p:cNvSpPr>
            <a:spLocks noGrp="1"/>
          </p:cNvSpPr>
          <p:nvPr>
            <p:ph type="body" idx="10"/>
          </p:nvPr>
        </p:nvSpPr>
        <p:spPr>
          <a:xfrm>
            <a:off x="666750" y="5391150"/>
            <a:ext cx="6600825" cy="428625"/>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fontScale="70000" lnSpcReduction="20000"/>
          </a:bodyPr>
          <a:lstStyle>
            <a:lvl1pPr algn="ctr">
              <a:defRPr sz="4900">
                <a:solidFill>
                  <a:srgbClr val="FFFFFF"/>
                </a:solidFill>
              </a:defRPr>
            </a:lvl1pPr>
          </a:lstStyle>
          <a:p>
            <a:pPr algn="ctr"/>
            <a:r>
              <a:rPr sz="3675"/>
              <a:t>John 2:18–22</a:t>
            </a:r>
          </a:p>
        </p:txBody>
      </p:sp>
      <p:sp>
        <p:nvSpPr>
          <p:cNvPr id="4" name="New Shape"/>
          <p:cNvSpPr>
            <a:spLocks noGrp="1"/>
          </p:cNvSpPr>
          <p:nvPr>
            <p:ph type="body" idx="11"/>
          </p:nvPr>
        </p:nvSpPr>
        <p:spPr>
          <a:xfrm>
            <a:off x="7477124" y="5381624"/>
            <a:ext cx="1071563" cy="428625"/>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2613">
                <a:solidFill>
                  <a:srgbClr val="FFFFFF"/>
                </a:solidFill>
              </a:defRPr>
            </a:lvl1pPr>
          </a:lstStyle>
          <a:p>
            <a:pPr algn="r"/>
            <a:r>
              <a:rPr sz="1960"/>
              <a:t>ESV</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idx="12"/>
          </p:nvPr>
        </p:nvSpPr>
        <p:spPr>
          <a:xfrm>
            <a:off x="676274" y="1500188"/>
            <a:ext cx="7843838" cy="3228975"/>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713">
                <a:solidFill>
                  <a:srgbClr val="03141E"/>
                </a:solidFill>
              </a:defRPr>
            </a:lvl1pPr>
          </a:lstStyle>
          <a:p>
            <a:pPr algn="l"/>
            <a:r>
              <a:rPr sz="3535"/>
              <a:t>22 When therefore he was raised from the dead, his disciples remembered that he had said this, and they believed the Scripture and the word that Jesus had spoken.</a:t>
            </a:r>
          </a:p>
        </p:txBody>
      </p:sp>
      <p:sp>
        <p:nvSpPr>
          <p:cNvPr id="3" name="New Shape"/>
          <p:cNvSpPr>
            <a:spLocks noGrp="1"/>
          </p:cNvSpPr>
          <p:nvPr>
            <p:ph type="body" idx="13"/>
          </p:nvPr>
        </p:nvSpPr>
        <p:spPr>
          <a:xfrm>
            <a:off x="666750" y="5391150"/>
            <a:ext cx="6600825" cy="428625"/>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fontScale="70000" lnSpcReduction="20000"/>
          </a:bodyPr>
          <a:lstStyle>
            <a:lvl1pPr algn="ctr">
              <a:defRPr sz="4900">
                <a:solidFill>
                  <a:srgbClr val="FFFFFF"/>
                </a:solidFill>
              </a:defRPr>
            </a:lvl1pPr>
          </a:lstStyle>
          <a:p>
            <a:pPr algn="ctr"/>
            <a:r>
              <a:rPr sz="3675"/>
              <a:t>John 2:18–22</a:t>
            </a:r>
          </a:p>
        </p:txBody>
      </p:sp>
      <p:sp>
        <p:nvSpPr>
          <p:cNvPr id="4" name="New Shape"/>
          <p:cNvSpPr>
            <a:spLocks noGrp="1"/>
          </p:cNvSpPr>
          <p:nvPr>
            <p:ph type="body" idx="14"/>
          </p:nvPr>
        </p:nvSpPr>
        <p:spPr>
          <a:xfrm>
            <a:off x="7477124" y="5381624"/>
            <a:ext cx="1071563" cy="428625"/>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2613">
                <a:solidFill>
                  <a:srgbClr val="FFFFFF"/>
                </a:solidFill>
              </a:defRPr>
            </a:lvl1pPr>
          </a:lstStyle>
          <a:p>
            <a:pPr algn="r"/>
            <a:r>
              <a:rPr sz="1960"/>
              <a:t>ESV</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595313" y="1209674"/>
            <a:ext cx="7953375" cy="3838575"/>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lnSpcReduction="10000"/>
          </a:bodyPr>
          <a:lstStyle>
            <a:lvl1pPr algn="l">
              <a:defRPr sz="5086">
                <a:solidFill>
                  <a:srgbClr val="000000"/>
                </a:solidFill>
              </a:defRPr>
            </a:lvl1pPr>
          </a:lstStyle>
          <a:p>
            <a:pPr algn="l"/>
            <a:r>
              <a:rPr sz="3815"/>
              <a:t>God’s ironic wisdom is this: it was the very destruction of the temple/Christ’s body that would become the foundation of the temple of God the Holy Spirit’s building, the church (we, God’s building).</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370389" y="138896"/>
            <a:ext cx="8426369" cy="5393803"/>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713">
                <a:solidFill>
                  <a:srgbClr val="03141E"/>
                </a:solidFill>
              </a:defRPr>
            </a:lvl1pPr>
          </a:lstStyle>
          <a:p>
            <a:pPr algn="l"/>
            <a:r>
              <a:rPr sz="5000" b="1" dirty="0">
                <a:solidFill>
                  <a:schemeClr val="tx1"/>
                </a:solidFill>
              </a:rPr>
              <a:t>For no one can lay a foundation other than that which is laid, which is Jesus Christ.</a:t>
            </a:r>
          </a:p>
        </p:txBody>
      </p:sp>
      <p:sp>
        <p:nvSpPr>
          <p:cNvPr id="3" name="New Shape"/>
          <p:cNvSpPr>
            <a:spLocks noGrp="1"/>
          </p:cNvSpPr>
          <p:nvPr>
            <p:ph type="body" idx="1"/>
          </p:nvPr>
        </p:nvSpPr>
        <p:spPr>
          <a:xfrm>
            <a:off x="3896087" y="6143505"/>
            <a:ext cx="6600825" cy="428625"/>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fontScale="70000" lnSpcReduction="20000"/>
          </a:bodyPr>
          <a:lstStyle>
            <a:lvl1pPr algn="ctr">
              <a:defRPr sz="4900">
                <a:solidFill>
                  <a:srgbClr val="FFFFFF"/>
                </a:solidFill>
              </a:defRPr>
            </a:lvl1pPr>
          </a:lstStyle>
          <a:p>
            <a:pPr algn="ctr"/>
            <a:r>
              <a:rPr sz="3675" b="1" dirty="0">
                <a:solidFill>
                  <a:schemeClr val="tx1"/>
                </a:solidFill>
              </a:rPr>
              <a:t>1 Corinthians 3:11</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358815" y="285871"/>
            <a:ext cx="8437944" cy="5177379"/>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713">
                <a:solidFill>
                  <a:srgbClr val="03141E"/>
                </a:solidFill>
              </a:defRPr>
            </a:lvl1pPr>
          </a:lstStyle>
          <a:p>
            <a:pPr algn="l"/>
            <a:r>
              <a:rPr sz="5400" b="1" dirty="0">
                <a:solidFill>
                  <a:schemeClr val="tx1"/>
                </a:solidFill>
              </a:rPr>
              <a:t>12 Now if anyone builds on the foundation with gold, silver, precious stones, wood, hay, straw</a:t>
            </a:r>
          </a:p>
        </p:txBody>
      </p:sp>
      <p:sp>
        <p:nvSpPr>
          <p:cNvPr id="3" name="New Shape"/>
          <p:cNvSpPr>
            <a:spLocks noGrp="1"/>
          </p:cNvSpPr>
          <p:nvPr>
            <p:ph type="body" idx="1"/>
          </p:nvPr>
        </p:nvSpPr>
        <p:spPr>
          <a:xfrm>
            <a:off x="3745616" y="6143504"/>
            <a:ext cx="6600825" cy="428625"/>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fontScale="70000" lnSpcReduction="20000"/>
          </a:bodyPr>
          <a:lstStyle>
            <a:lvl1pPr algn="ctr">
              <a:defRPr sz="4900">
                <a:solidFill>
                  <a:srgbClr val="FFFFFF"/>
                </a:solidFill>
              </a:defRPr>
            </a:lvl1pPr>
          </a:lstStyle>
          <a:p>
            <a:pPr algn="ctr"/>
            <a:r>
              <a:rPr sz="3675" b="1" dirty="0">
                <a:solidFill>
                  <a:schemeClr val="tx1"/>
                </a:solidFill>
              </a:rPr>
              <a:t>1 Corinthians 3:12–15</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358815" y="285871"/>
            <a:ext cx="8437944" cy="5177379"/>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fontScale="92500" lnSpcReduction="10000"/>
          </a:bodyPr>
          <a:lstStyle>
            <a:lvl1pPr algn="l">
              <a:defRPr sz="4713">
                <a:solidFill>
                  <a:srgbClr val="03141E"/>
                </a:solidFill>
              </a:defRPr>
            </a:lvl1pPr>
          </a:lstStyle>
          <a:p>
            <a:pPr algn="l"/>
            <a:r>
              <a:rPr lang="en-CA" sz="5400" b="1" dirty="0"/>
              <a:t>13 each one’s work will become manifest, for the Day will disclose it, because it will be revealed by fire, and the fire will test what sort of work each one has done.</a:t>
            </a:r>
          </a:p>
        </p:txBody>
      </p:sp>
      <p:sp>
        <p:nvSpPr>
          <p:cNvPr id="3" name="New Shape"/>
          <p:cNvSpPr>
            <a:spLocks noGrp="1"/>
          </p:cNvSpPr>
          <p:nvPr>
            <p:ph type="body" idx="1"/>
          </p:nvPr>
        </p:nvSpPr>
        <p:spPr>
          <a:xfrm>
            <a:off x="3745616" y="6143504"/>
            <a:ext cx="6600825" cy="428625"/>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fontScale="70000" lnSpcReduction="20000"/>
          </a:bodyPr>
          <a:lstStyle>
            <a:lvl1pPr algn="ctr">
              <a:defRPr sz="4900">
                <a:solidFill>
                  <a:srgbClr val="FFFFFF"/>
                </a:solidFill>
              </a:defRPr>
            </a:lvl1pPr>
          </a:lstStyle>
          <a:p>
            <a:pPr algn="ctr"/>
            <a:r>
              <a:rPr sz="3675" b="1" dirty="0">
                <a:solidFill>
                  <a:schemeClr val="tx1"/>
                </a:solidFill>
              </a:rPr>
              <a:t>1 Corinthians 3:12–15</a:t>
            </a:r>
          </a:p>
        </p:txBody>
      </p:sp>
    </p:spTree>
    <p:extLst>
      <p:ext uri="{BB962C8B-B14F-4D97-AF65-F5344CB8AC3E}">
        <p14:creationId xmlns:p14="http://schemas.microsoft.com/office/powerpoint/2010/main" val="2659694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358815" y="285871"/>
            <a:ext cx="8437944" cy="5177379"/>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713">
                <a:solidFill>
                  <a:srgbClr val="03141E"/>
                </a:solidFill>
              </a:defRPr>
            </a:lvl1pPr>
          </a:lstStyle>
          <a:p>
            <a:pPr algn="l"/>
            <a:r>
              <a:rPr lang="en-CA" sz="5400" b="1" dirty="0"/>
              <a:t>14 If the work that anyone has built on the foundation survives, he will receive a reward.</a:t>
            </a:r>
          </a:p>
        </p:txBody>
      </p:sp>
      <p:sp>
        <p:nvSpPr>
          <p:cNvPr id="3" name="New Shape"/>
          <p:cNvSpPr>
            <a:spLocks noGrp="1"/>
          </p:cNvSpPr>
          <p:nvPr>
            <p:ph type="body" idx="1"/>
          </p:nvPr>
        </p:nvSpPr>
        <p:spPr>
          <a:xfrm>
            <a:off x="3745616" y="6143504"/>
            <a:ext cx="6600825" cy="428625"/>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fontScale="70000" lnSpcReduction="20000"/>
          </a:bodyPr>
          <a:lstStyle>
            <a:lvl1pPr algn="ctr">
              <a:defRPr sz="4900">
                <a:solidFill>
                  <a:srgbClr val="FFFFFF"/>
                </a:solidFill>
              </a:defRPr>
            </a:lvl1pPr>
          </a:lstStyle>
          <a:p>
            <a:pPr algn="ctr"/>
            <a:r>
              <a:rPr sz="3675" b="1" dirty="0">
                <a:solidFill>
                  <a:schemeClr val="tx1"/>
                </a:solidFill>
              </a:rPr>
              <a:t>1 Corinthians 3:12–15</a:t>
            </a:r>
          </a:p>
        </p:txBody>
      </p:sp>
    </p:spTree>
    <p:extLst>
      <p:ext uri="{BB962C8B-B14F-4D97-AF65-F5344CB8AC3E}">
        <p14:creationId xmlns:p14="http://schemas.microsoft.com/office/powerpoint/2010/main" val="8644902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358815" y="285871"/>
            <a:ext cx="8437944" cy="5177379"/>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713">
                <a:solidFill>
                  <a:srgbClr val="03141E"/>
                </a:solidFill>
              </a:defRPr>
            </a:lvl1pPr>
          </a:lstStyle>
          <a:p>
            <a:pPr algn="l"/>
            <a:r>
              <a:rPr lang="en-CA" sz="5400" b="1" dirty="0">
                <a:solidFill>
                  <a:schemeClr val="tx1"/>
                </a:solidFill>
              </a:rPr>
              <a:t>15 If anyone’s work is burned up, he will suffer loss, though he himself will be saved, but only as through fire.</a:t>
            </a:r>
          </a:p>
        </p:txBody>
      </p:sp>
      <p:sp>
        <p:nvSpPr>
          <p:cNvPr id="3" name="New Shape"/>
          <p:cNvSpPr>
            <a:spLocks noGrp="1"/>
          </p:cNvSpPr>
          <p:nvPr>
            <p:ph type="body" idx="1"/>
          </p:nvPr>
        </p:nvSpPr>
        <p:spPr>
          <a:xfrm>
            <a:off x="3745616" y="6143504"/>
            <a:ext cx="6600825" cy="428625"/>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fontScale="70000" lnSpcReduction="20000"/>
          </a:bodyPr>
          <a:lstStyle>
            <a:lvl1pPr algn="ctr">
              <a:defRPr sz="4900">
                <a:solidFill>
                  <a:srgbClr val="FFFFFF"/>
                </a:solidFill>
              </a:defRPr>
            </a:lvl1pPr>
          </a:lstStyle>
          <a:p>
            <a:pPr algn="ctr"/>
            <a:r>
              <a:rPr sz="3675" b="1" dirty="0">
                <a:solidFill>
                  <a:schemeClr val="tx1"/>
                </a:solidFill>
              </a:rPr>
              <a:t>1 Corinthians 3:12–15</a:t>
            </a:r>
          </a:p>
        </p:txBody>
      </p:sp>
    </p:spTree>
    <p:extLst>
      <p:ext uri="{BB962C8B-B14F-4D97-AF65-F5344CB8AC3E}">
        <p14:creationId xmlns:p14="http://schemas.microsoft.com/office/powerpoint/2010/main" val="8483616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595312" y="949126"/>
            <a:ext cx="7953375" cy="4380898"/>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Autofit/>
          </a:bodyPr>
          <a:lstStyle>
            <a:lvl1pPr algn="l">
              <a:defRPr sz="5086">
                <a:solidFill>
                  <a:srgbClr val="000000"/>
                </a:solidFill>
              </a:defRPr>
            </a:lvl1pPr>
          </a:lstStyle>
          <a:p>
            <a:pPr marL="742950" indent="-742950" algn="l">
              <a:buFont typeface="+mj-lt"/>
              <a:buAutoNum type="arabicPeriod"/>
            </a:pPr>
            <a:r>
              <a:rPr lang="en-CA" sz="3800" b="1" dirty="0"/>
              <a:t>W</a:t>
            </a:r>
            <a:r>
              <a:rPr sz="3800" b="1" dirty="0"/>
              <a:t>hat are you building?</a:t>
            </a:r>
            <a:endParaRPr lang="en-CA" sz="3800" b="1" dirty="0"/>
          </a:p>
          <a:p>
            <a:pPr marL="742950" indent="-742950" algn="l">
              <a:buFont typeface="+mj-lt"/>
              <a:buAutoNum type="arabicPeriod"/>
            </a:pPr>
            <a:endParaRPr lang="en-CA" sz="3800" b="1" dirty="0"/>
          </a:p>
          <a:p>
            <a:pPr marL="742950" indent="-742950" algn="l">
              <a:buFont typeface="+mj-lt"/>
              <a:buAutoNum type="arabicPeriod"/>
            </a:pPr>
            <a:r>
              <a:rPr sz="3800" b="1" dirty="0"/>
              <a:t>Is Jesus truly your foundation</a:t>
            </a:r>
            <a:endParaRPr lang="en-CA" sz="3800" b="1" dirty="0"/>
          </a:p>
          <a:p>
            <a:pPr marL="742950" indent="-742950" algn="l">
              <a:buFont typeface="+mj-lt"/>
              <a:buAutoNum type="arabicPeriod"/>
            </a:pPr>
            <a:endParaRPr lang="en-CA" sz="3800" b="1" dirty="0"/>
          </a:p>
          <a:p>
            <a:pPr marL="742950" indent="-742950" algn="l">
              <a:buFont typeface="+mj-lt"/>
              <a:buAutoNum type="arabicPeriod"/>
            </a:pPr>
            <a:r>
              <a:rPr sz="3800" b="1" dirty="0"/>
              <a:t>What material are you using to build upon </a:t>
            </a:r>
            <a:r>
              <a:rPr lang="en-CA" sz="3800" b="1" dirty="0"/>
              <a:t>H</a:t>
            </a:r>
            <a:r>
              <a:rPr sz="3800" b="1" dirty="0" err="1"/>
              <a:t>im</a:t>
            </a:r>
            <a:r>
              <a:rPr sz="3800" b="1" dirty="0"/>
              <a:t>?</a:t>
            </a:r>
          </a:p>
        </p:txBody>
      </p:sp>
      <p:sp>
        <p:nvSpPr>
          <p:cNvPr id="3" name="New Shape">
            <a:extLst>
              <a:ext uri="{FF2B5EF4-FFF2-40B4-BE49-F238E27FC236}">
                <a16:creationId xmlns:a16="http://schemas.microsoft.com/office/drawing/2014/main" id="{154DDC0C-9FDF-909C-E8AD-78730613A0A3}"/>
              </a:ext>
            </a:extLst>
          </p:cNvPr>
          <p:cNvSpPr txBox="1">
            <a:spLocks/>
          </p:cNvSpPr>
          <p:nvPr/>
        </p:nvSpPr>
        <p:spPr>
          <a:xfrm>
            <a:off x="458347" y="146734"/>
            <a:ext cx="7953375" cy="802392"/>
          </a:xfrm>
          <a:prstGeom prst="rect">
            <a:avLst/>
          </a:prstGeom>
          <a:noFill/>
          <a:ln w="9525" cap="flat" cmpd="sng" algn="ctr">
            <a:noFill/>
            <a:prstDash val="solid"/>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086">
                <a:solidFill>
                  <a:srgbClr val="000000"/>
                </a:solidFill>
                <a:latin typeface="+mj-lt"/>
                <a:ea typeface="+mj-ea"/>
                <a:cs typeface="+mj-cs"/>
              </a:defRPr>
            </a:lvl1pPr>
            <a:lvl2pPr>
              <a:defRPr>
                <a:solidFill>
                  <a:schemeClr val="lt1"/>
                </a:solidFill>
                <a:latin typeface="+mj-lt"/>
                <a:ea typeface="+mj-ea"/>
                <a:cs typeface="+mj-cs"/>
              </a:defRPr>
            </a:lvl2pPr>
            <a:lvl3pPr>
              <a:defRPr>
                <a:solidFill>
                  <a:schemeClr val="lt1"/>
                </a:solidFill>
                <a:latin typeface="+mj-lt"/>
                <a:ea typeface="+mj-ea"/>
                <a:cs typeface="+mj-cs"/>
              </a:defRPr>
            </a:lvl3pPr>
            <a:lvl4pPr>
              <a:defRPr>
                <a:solidFill>
                  <a:schemeClr val="lt1"/>
                </a:solidFill>
                <a:latin typeface="+mj-lt"/>
                <a:ea typeface="+mj-ea"/>
                <a:cs typeface="+mj-cs"/>
              </a:defRPr>
            </a:lvl4pPr>
            <a:lvl5pPr>
              <a:defRPr>
                <a:solidFill>
                  <a:schemeClr val="lt1"/>
                </a:solidFill>
                <a:latin typeface="+mj-lt"/>
                <a:ea typeface="+mj-ea"/>
                <a:cs typeface="+mj-cs"/>
              </a:defRPr>
            </a:lvl5pPr>
            <a:lvl6pPr>
              <a:defRPr>
                <a:solidFill>
                  <a:schemeClr val="lt1"/>
                </a:solidFill>
                <a:latin typeface="+mj-lt"/>
                <a:ea typeface="+mj-ea"/>
                <a:cs typeface="+mj-cs"/>
              </a:defRPr>
            </a:lvl6pPr>
            <a:lvl7pPr>
              <a:defRPr>
                <a:solidFill>
                  <a:schemeClr val="lt1"/>
                </a:solidFill>
                <a:latin typeface="+mj-lt"/>
                <a:ea typeface="+mj-ea"/>
                <a:cs typeface="+mj-cs"/>
              </a:defRPr>
            </a:lvl7pPr>
            <a:lvl8pPr>
              <a:defRPr>
                <a:solidFill>
                  <a:schemeClr val="lt1"/>
                </a:solidFill>
                <a:latin typeface="+mj-lt"/>
                <a:ea typeface="+mj-ea"/>
                <a:cs typeface="+mj-cs"/>
              </a:defRPr>
            </a:lvl8pPr>
            <a:lvl9pPr>
              <a:defRPr>
                <a:solidFill>
                  <a:schemeClr val="lt1"/>
                </a:solidFill>
                <a:latin typeface="+mj-lt"/>
                <a:ea typeface="+mj-ea"/>
                <a:cs typeface="+mj-cs"/>
              </a:defRPr>
            </a:lvl9pPr>
          </a:lstStyle>
          <a:p>
            <a:r>
              <a:rPr lang="en-CA" sz="3815" b="1" u="sng" dirty="0"/>
              <a:t>Questions: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
        <a:ea typeface=""/>
        <a:cs typeface=""/>
      </a:majorFont>
      <a:minorFont>
        <a:latin typeface=""/>
        <a:ea typeface=""/>
        <a:cs typeface=""/>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noFill/>
        <a:pattFill/>
        <a:grpFill/>
      </a:fillStyleLst>
      <a:lnStyleLst>
        <a:ln w="9525" cap="flat" cmpd="sng" algn="ctr">
          <a:solidFill>
            <a:schemeClr val="phClr">
              <a:shade val="95000"/>
              <a:satMod val="105000"/>
            </a:schemeClr>
          </a:solidFill>
          <a:prstDash val="solid"/>
        </a:ln>
        <a:ln w="9525" cap="flat" cmpd="sng" algn="ctr">
          <a:solidFill>
            <a:schemeClr val="phClr">
              <a:shade val="95000"/>
              <a:satMod val="105000"/>
            </a:schemeClr>
          </a:solidFill>
          <a:prstDash val="solid"/>
        </a:ln>
        <a:ln w="9525" cap="flat" cmpd="sng" algn="ctr">
          <a:solidFill>
            <a:schemeClr val="phClr">
              <a:shade val="95000"/>
              <a:satMod val="105000"/>
            </a:scheme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0000" dir="5400000" rotWithShape="0">
              <a:srgbClr val="000000">
                <a:alpha val="38000"/>
              </a:srgbClr>
            </a:outerShdw>
          </a:effectLst>
        </a:effectStyle>
        <a:effectStyle>
          <a:effectLst>
            <a:outerShdw blurRad="40000" dist="20000" dir="5400000" rotWithShape="0">
              <a:srgbClr val="000000">
                <a:alpha val="38000"/>
              </a:srgbClr>
            </a:outerShdw>
          </a:effectLst>
        </a:effectStyle>
      </a:effectStyleLst>
      <a:bgFillStyleLst>
        <a:solidFill>
          <a:schemeClr val="phClr"/>
        </a:solidFill>
        <a:gradFill>
          <a:gsLst>
            <a:gs pos="0">
              <a:schemeClr val="phClr">
                <a:tint val="50000"/>
                <a:satMod val="300000"/>
              </a:schemeClr>
            </a:gs>
            <a:gs pos="0">
              <a:schemeClr val="phClr">
                <a:tint val="50000"/>
                <a:satMod val="300000"/>
              </a:schemeClr>
            </a:gs>
            <a:gs pos="0">
              <a:schemeClr val="phClr">
                <a:tint val="50000"/>
                <a:satMod val="300000"/>
              </a:schemeClr>
            </a:gs>
          </a:gsLst>
          <a:lin ang="16200000" scaled="1"/>
        </a:gradFill>
        <a:gradFill>
          <a:gsLst>
            <a:gs pos="0">
              <a:schemeClr val="phClr">
                <a:tint val="50000"/>
                <a:satMod val="300000"/>
              </a:schemeClr>
            </a:gs>
            <a:gs pos="0">
              <a:schemeClr val="phClr">
                <a:tint val="50000"/>
                <a:satMod val="300000"/>
              </a:schemeClr>
            </a:gs>
          </a:gsLst>
          <a:lin ang="16200000" scaled="1"/>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TotalTime>
  <Words>905</Words>
  <Application>Microsoft Macintosh PowerPoint</Application>
  <PresentationFormat>On-screen Show (4:3)</PresentationFormat>
  <Paragraphs>88</Paragraphs>
  <Slides>33</Slides>
  <Notes>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Aaron Visser</cp:lastModifiedBy>
  <cp:revision>2</cp:revision>
  <dcterms:modified xsi:type="dcterms:W3CDTF">2023-05-04T00:46:40Z</dcterms:modified>
</cp:coreProperties>
</file>